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8" r:id="rId9"/>
    <p:sldId id="266" r:id="rId10"/>
    <p:sldId id="262" r:id="rId11"/>
    <p:sldId id="263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74" y="-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8422005"/>
          </a:xfrm>
          <a:custGeom>
            <a:avLst/>
            <a:gdLst/>
            <a:ahLst/>
            <a:cxnLst/>
            <a:rect l="l" t="t" r="r" b="b"/>
            <a:pathLst>
              <a:path w="18288000" h="8422005">
                <a:moveTo>
                  <a:pt x="18288000" y="0"/>
                </a:moveTo>
                <a:lnTo>
                  <a:pt x="0" y="0"/>
                </a:lnTo>
                <a:lnTo>
                  <a:pt x="0" y="8421624"/>
                </a:lnTo>
                <a:lnTo>
                  <a:pt x="18288000" y="8421624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9" y="0"/>
            <a:ext cx="11079480" cy="84216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50591" cy="245059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4232" y="0"/>
            <a:ext cx="3230880" cy="27401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3260" y="3533241"/>
            <a:ext cx="17721478" cy="2345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267950" y="2789326"/>
            <a:ext cx="6812915" cy="6488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4664" y="2029967"/>
            <a:ext cx="3718560" cy="33345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5984" y="2029967"/>
            <a:ext cx="4160519" cy="333451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623" y="2029967"/>
            <a:ext cx="4218432" cy="333451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4664" y="5864352"/>
            <a:ext cx="3718560" cy="397459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5984" y="5864352"/>
            <a:ext cx="4160519" cy="397459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0623" y="5864352"/>
            <a:ext cx="4218432" cy="397459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4704" y="5864352"/>
            <a:ext cx="3758184" cy="397459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08608" y="2029967"/>
            <a:ext cx="3764280" cy="33345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3859" y="258260"/>
            <a:ext cx="12283440" cy="122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8242" y="8559800"/>
            <a:ext cx="128663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45" dirty="0">
                <a:solidFill>
                  <a:srgbClr val="0048AC"/>
                </a:solidFill>
                <a:latin typeface="Arial Black"/>
                <a:cs typeface="Arial Black"/>
              </a:rPr>
              <a:t>Успе</a:t>
            </a:r>
            <a:r>
              <a:rPr sz="7200" dirty="0">
                <a:solidFill>
                  <a:srgbClr val="0048AC"/>
                </a:solidFill>
                <a:latin typeface="Arial Black"/>
                <a:cs typeface="Arial Black"/>
              </a:rPr>
              <a:t>х</a:t>
            </a:r>
            <a:r>
              <a:rPr sz="7200" spc="-1030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7200" spc="-340" dirty="0">
                <a:solidFill>
                  <a:srgbClr val="0048AC"/>
                </a:solidFill>
                <a:latin typeface="Arial Black"/>
                <a:cs typeface="Arial Black"/>
              </a:rPr>
              <a:t>нач</a:t>
            </a:r>
            <a:r>
              <a:rPr sz="7200" spc="-335" dirty="0">
                <a:solidFill>
                  <a:srgbClr val="0048AC"/>
                </a:solidFill>
                <a:latin typeface="Arial Black"/>
                <a:cs typeface="Arial Black"/>
              </a:rPr>
              <a:t>и</a:t>
            </a:r>
            <a:r>
              <a:rPr sz="7200" spc="-340" dirty="0">
                <a:solidFill>
                  <a:srgbClr val="0048AC"/>
                </a:solidFill>
                <a:latin typeface="Arial Black"/>
                <a:cs typeface="Arial Black"/>
              </a:rPr>
              <a:t>нае</a:t>
            </a:r>
            <a:r>
              <a:rPr sz="7200" spc="-330" dirty="0">
                <a:solidFill>
                  <a:srgbClr val="0048AC"/>
                </a:solidFill>
                <a:latin typeface="Arial Black"/>
                <a:cs typeface="Arial Black"/>
              </a:rPr>
              <a:t>т</a:t>
            </a:r>
            <a:r>
              <a:rPr sz="7200" spc="-340" dirty="0">
                <a:solidFill>
                  <a:srgbClr val="0048AC"/>
                </a:solidFill>
                <a:latin typeface="Arial Black"/>
                <a:cs typeface="Arial Black"/>
              </a:rPr>
              <a:t>с</a:t>
            </a:r>
            <a:r>
              <a:rPr sz="7200" dirty="0">
                <a:solidFill>
                  <a:srgbClr val="0048AC"/>
                </a:solidFill>
                <a:latin typeface="Arial Black"/>
                <a:cs typeface="Arial Black"/>
              </a:rPr>
              <a:t>я</a:t>
            </a:r>
            <a:r>
              <a:rPr sz="7200" spc="-855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7200" spc="-434" dirty="0">
                <a:solidFill>
                  <a:srgbClr val="0048AC"/>
                </a:solidFill>
                <a:latin typeface="Arial Black"/>
                <a:cs typeface="Arial Black"/>
              </a:rPr>
              <a:t>се</a:t>
            </a:r>
            <a:r>
              <a:rPr sz="7200" spc="-425" dirty="0">
                <a:solidFill>
                  <a:srgbClr val="0048AC"/>
                </a:solidFill>
                <a:latin typeface="Arial Black"/>
                <a:cs typeface="Arial Black"/>
              </a:rPr>
              <a:t>г</a:t>
            </a:r>
            <a:r>
              <a:rPr sz="7200" spc="-434" dirty="0">
                <a:solidFill>
                  <a:srgbClr val="0048AC"/>
                </a:solidFill>
                <a:latin typeface="Arial Black"/>
                <a:cs typeface="Arial Black"/>
              </a:rPr>
              <a:t>одн</a:t>
            </a:r>
            <a:r>
              <a:rPr sz="7200" spc="-440" dirty="0">
                <a:solidFill>
                  <a:srgbClr val="0048AC"/>
                </a:solidFill>
                <a:latin typeface="Arial Black"/>
                <a:cs typeface="Arial Black"/>
              </a:rPr>
              <a:t>я</a:t>
            </a:r>
            <a:r>
              <a:rPr sz="7200" dirty="0">
                <a:solidFill>
                  <a:srgbClr val="0048AC"/>
                </a:solidFill>
                <a:latin typeface="Arial Black"/>
                <a:cs typeface="Arial Black"/>
              </a:rPr>
              <a:t>!</a:t>
            </a:r>
            <a:endParaRPr sz="7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2857500"/>
            <a:ext cx="6858000" cy="3986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7100"/>
              </a:lnSpc>
              <a:spcBef>
                <a:spcPts val="100"/>
              </a:spcBef>
            </a:pPr>
            <a:r>
              <a:rPr lang="ru-RU" sz="4400" spc="-275" dirty="0" smtClean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lang="ru-RU" sz="4400" spc="-27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4400" spc="-280" dirty="0" smtClean="0">
                <a:solidFill>
                  <a:srgbClr val="FFFFFF"/>
                </a:solidFill>
                <a:latin typeface="Arial Black"/>
                <a:cs typeface="Arial Black"/>
              </a:rPr>
              <a:t>нт</a:t>
            </a:r>
            <a:r>
              <a:rPr lang="ru-RU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lang="ru-RU" sz="4400" spc="-745" dirty="0" smtClean="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lang="ru-RU" sz="4400" spc="-315" dirty="0" smtClean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lang="ru-RU" sz="4400" spc="-310" dirty="0" smtClean="0">
                <a:solidFill>
                  <a:srgbClr val="FFFFFF"/>
                </a:solidFill>
                <a:latin typeface="Arial Black"/>
                <a:cs typeface="Arial Black"/>
              </a:rPr>
              <a:t>арьер</a:t>
            </a:r>
            <a:r>
              <a:rPr lang="ru-RU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ы Ка</a:t>
            </a:r>
            <a:r>
              <a:rPr lang="ru-RU" sz="4400" spc="-315" dirty="0" smtClean="0">
                <a:solidFill>
                  <a:srgbClr val="FFFFFF"/>
                </a:solidFill>
                <a:latin typeface="Arial Black"/>
                <a:cs typeface="Arial Black"/>
              </a:rPr>
              <a:t>лмыцкого государственного университета </a:t>
            </a:r>
          </a:p>
          <a:p>
            <a:pPr marR="5080">
              <a:lnSpc>
                <a:spcPct val="117100"/>
              </a:lnSpc>
              <a:spcBef>
                <a:spcPts val="100"/>
              </a:spcBef>
            </a:pPr>
            <a:r>
              <a:rPr lang="ru-RU" sz="4400" spc="-315" dirty="0" smtClean="0">
                <a:solidFill>
                  <a:srgbClr val="FFFFFF"/>
                </a:solidFill>
                <a:latin typeface="Arial Black"/>
                <a:cs typeface="Arial Black"/>
              </a:rPr>
              <a:t>им. Б. Б. Городовикова</a:t>
            </a:r>
            <a:endParaRPr sz="4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27352" y="4904232"/>
            <a:ext cx="2810255" cy="28102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9959" y="4904232"/>
            <a:ext cx="2709671" cy="2810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6847" y="4904232"/>
            <a:ext cx="2752344" cy="28102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6784" y="4904232"/>
            <a:ext cx="2752343" cy="28102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672" y="4904232"/>
            <a:ext cx="2749295" cy="28102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860015" y="3371849"/>
            <a:ext cx="2338070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7500"/>
              </a:lnSpc>
              <a:spcBef>
                <a:spcPts val="100"/>
              </a:spcBef>
            </a:pP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Маркет 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х 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профессий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56975" y="3357752"/>
            <a:ext cx="2391410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50" marR="5080" indent="-603885">
              <a:lnSpc>
                <a:spcPct val="1183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 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министра 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КалмГУ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8806" y="3371849"/>
            <a:ext cx="2742565" cy="13150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605"/>
              </a:spcBef>
            </a:pPr>
            <a:r>
              <a:rPr sz="2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Воркшоп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4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представителями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K-Group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90473" y="914780"/>
            <a:ext cx="1640268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265" dirty="0"/>
              <a:t>Подробнее</a:t>
            </a:r>
            <a:r>
              <a:rPr sz="5200" spc="-665" dirty="0"/>
              <a:t> </a:t>
            </a:r>
            <a:r>
              <a:rPr sz="5200" spc="-5" dirty="0"/>
              <a:t>о</a:t>
            </a:r>
            <a:r>
              <a:rPr sz="5200" spc="-630" dirty="0"/>
              <a:t> </a:t>
            </a:r>
            <a:r>
              <a:rPr sz="5200" spc="-240" dirty="0"/>
              <a:t>карьерных</a:t>
            </a:r>
            <a:r>
              <a:rPr sz="5200" spc="-675" dirty="0"/>
              <a:t> </a:t>
            </a:r>
            <a:r>
              <a:rPr sz="5200" spc="-140" dirty="0"/>
              <a:t>мероприятиях</a:t>
            </a:r>
            <a:r>
              <a:rPr sz="5200" spc="-520" dirty="0"/>
              <a:t> </a:t>
            </a:r>
            <a:r>
              <a:rPr sz="5200" spc="-270" dirty="0"/>
              <a:t>КалмГУ</a:t>
            </a:r>
            <a:endParaRPr sz="5200" dirty="0"/>
          </a:p>
        </p:txBody>
      </p:sp>
      <p:sp>
        <p:nvSpPr>
          <p:cNvPr id="11" name="object 11"/>
          <p:cNvSpPr txBox="1"/>
          <p:nvPr/>
        </p:nvSpPr>
        <p:spPr>
          <a:xfrm>
            <a:off x="4285615" y="3327273"/>
            <a:ext cx="2253615" cy="1322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985" algn="ctr">
              <a:lnSpc>
                <a:spcPct val="118100"/>
              </a:lnSpc>
              <a:spcBef>
                <a:spcPts val="105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Форум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работодателей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КалмГУ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394" y="3357752"/>
            <a:ext cx="2603806" cy="1320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18300"/>
              </a:lnSpc>
              <a:spcBef>
                <a:spcPts val="100"/>
              </a:spcBef>
            </a:pPr>
            <a:r>
              <a:rPr sz="2400" spc="-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День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муниципалитета </a:t>
            </a:r>
            <a:r>
              <a:rPr sz="24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КалмГУ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konushev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8286413" cy="1028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00" y="-266700"/>
            <a:ext cx="5205984" cy="52029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3859" y="258260"/>
            <a:ext cx="12283440" cy="49885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pc="-110" dirty="0" smtClean="0"/>
              <a:t>Калм</a:t>
            </a:r>
            <a:r>
              <a:rPr lang="ru-RU" spc="-114" dirty="0" smtClean="0"/>
              <a:t>ыцк</a:t>
            </a:r>
            <a:r>
              <a:rPr lang="ru-RU" spc="-110" dirty="0" smtClean="0"/>
              <a:t>и</a:t>
            </a:r>
            <a:r>
              <a:rPr lang="ru-RU" dirty="0" smtClean="0"/>
              <a:t>й</a:t>
            </a:r>
            <a:r>
              <a:rPr lang="ru-RU" spc="-340" dirty="0" smtClean="0"/>
              <a:t> </a:t>
            </a:r>
            <a:r>
              <a:rPr lang="ru-RU" spc="-190" dirty="0" smtClean="0"/>
              <a:t>г</a:t>
            </a:r>
            <a:r>
              <a:rPr lang="ru-RU" spc="-180" dirty="0" smtClean="0"/>
              <a:t>ос</a:t>
            </a:r>
            <a:r>
              <a:rPr lang="ru-RU" spc="-190" dirty="0" smtClean="0"/>
              <a:t>у</a:t>
            </a:r>
            <a:r>
              <a:rPr lang="ru-RU" spc="-185" dirty="0" smtClean="0"/>
              <a:t>д</a:t>
            </a:r>
            <a:r>
              <a:rPr lang="ru-RU" spc="-180" dirty="0" smtClean="0"/>
              <a:t>арс</a:t>
            </a:r>
            <a:r>
              <a:rPr lang="ru-RU" spc="-190" dirty="0" smtClean="0"/>
              <a:t>т</a:t>
            </a:r>
            <a:r>
              <a:rPr lang="ru-RU" spc="-180" dirty="0" smtClean="0"/>
              <a:t>ве</a:t>
            </a:r>
            <a:r>
              <a:rPr lang="ru-RU" spc="-185" dirty="0" smtClean="0"/>
              <a:t>нны</a:t>
            </a:r>
            <a:r>
              <a:rPr lang="ru-RU" dirty="0" smtClean="0"/>
              <a:t>й</a:t>
            </a:r>
            <a:r>
              <a:rPr lang="ru-RU" spc="-355" dirty="0" smtClean="0"/>
              <a:t> </a:t>
            </a:r>
            <a:r>
              <a:rPr lang="ru-RU" spc="-20" dirty="0" smtClean="0"/>
              <a:t>у</a:t>
            </a:r>
            <a:r>
              <a:rPr lang="ru-RU" spc="-15" dirty="0" smtClean="0"/>
              <a:t>ни</a:t>
            </a:r>
            <a:r>
              <a:rPr lang="ru-RU" spc="-5" dirty="0" smtClean="0"/>
              <a:t>в</a:t>
            </a:r>
            <a:r>
              <a:rPr lang="ru-RU" spc="-20" dirty="0" smtClean="0"/>
              <a:t>е</a:t>
            </a:r>
            <a:r>
              <a:rPr lang="ru-RU" dirty="0" smtClean="0"/>
              <a:t>р</a:t>
            </a:r>
            <a:r>
              <a:rPr lang="ru-RU" spc="-20" dirty="0" smtClean="0"/>
              <a:t>с</a:t>
            </a:r>
            <a:r>
              <a:rPr lang="ru-RU" spc="-15" dirty="0" smtClean="0"/>
              <a:t>и</a:t>
            </a:r>
            <a:r>
              <a:rPr lang="ru-RU" spc="-20" dirty="0" smtClean="0"/>
              <a:t>т</a:t>
            </a:r>
            <a:r>
              <a:rPr lang="ru-RU" dirty="0" smtClean="0"/>
              <a:t>ет</a:t>
            </a: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lang="ru-RU" spc="-60" dirty="0" smtClean="0"/>
              <a:t>им</a:t>
            </a:r>
            <a:r>
              <a:rPr lang="ru-RU" dirty="0" smtClean="0"/>
              <a:t>.</a:t>
            </a:r>
            <a:r>
              <a:rPr lang="ru-RU" spc="-285" dirty="0" smtClean="0"/>
              <a:t> </a:t>
            </a:r>
            <a:r>
              <a:rPr lang="ru-RU" spc="-340" dirty="0" smtClean="0"/>
              <a:t>Б. Б</a:t>
            </a:r>
            <a:r>
              <a:rPr lang="ru-RU" dirty="0" smtClean="0"/>
              <a:t>.</a:t>
            </a:r>
            <a:r>
              <a:rPr lang="ru-RU" spc="-550" dirty="0" smtClean="0"/>
              <a:t> </a:t>
            </a:r>
            <a:r>
              <a:rPr lang="ru-RU" spc="-130" dirty="0" smtClean="0"/>
              <a:t>Горо</a:t>
            </a:r>
            <a:r>
              <a:rPr lang="ru-RU" spc="-140" dirty="0" smtClean="0"/>
              <a:t>д</a:t>
            </a:r>
            <a:r>
              <a:rPr lang="ru-RU" spc="-130" dirty="0" smtClean="0"/>
              <a:t>о</a:t>
            </a:r>
            <a:r>
              <a:rPr lang="ru-RU" spc="-135" dirty="0" smtClean="0"/>
              <a:t>в</a:t>
            </a:r>
            <a:r>
              <a:rPr lang="ru-RU" spc="-140" dirty="0" smtClean="0"/>
              <a:t>и</a:t>
            </a:r>
            <a:r>
              <a:rPr lang="ru-RU" spc="-145" dirty="0" smtClean="0"/>
              <a:t>к</a:t>
            </a:r>
            <a:r>
              <a:rPr lang="ru-RU" spc="-130" dirty="0" smtClean="0"/>
              <a:t>о</a:t>
            </a:r>
            <a:r>
              <a:rPr lang="ru-RU" spc="-135" dirty="0" smtClean="0"/>
              <a:t>в</a:t>
            </a:r>
            <a:r>
              <a:rPr lang="ru-RU" dirty="0" smtClean="0"/>
              <a:t>а</a:t>
            </a:r>
            <a:r>
              <a:rPr lang="ru-RU" spc="-375" dirty="0" smtClean="0"/>
              <a:t> </a:t>
            </a:r>
            <a:r>
              <a:rPr lang="ru-RU" dirty="0" smtClean="0"/>
              <a:t>– </a:t>
            </a:r>
            <a:r>
              <a:rPr lang="ru-RU" spc="-170" dirty="0">
                <a:solidFill>
                  <a:srgbClr val="FFFFFF"/>
                </a:solidFill>
              </a:rPr>
              <a:t>е</a:t>
            </a:r>
            <a:r>
              <a:rPr lang="ru-RU" spc="-175" dirty="0">
                <a:solidFill>
                  <a:srgbClr val="FFFFFF"/>
                </a:solidFill>
              </a:rPr>
              <a:t>д</a:t>
            </a:r>
            <a:r>
              <a:rPr lang="ru-RU" spc="-170" dirty="0">
                <a:solidFill>
                  <a:srgbClr val="FFFFFF"/>
                </a:solidFill>
              </a:rPr>
              <a:t>и</a:t>
            </a:r>
            <a:r>
              <a:rPr lang="ru-RU" spc="-175" dirty="0">
                <a:solidFill>
                  <a:srgbClr val="FFFFFF"/>
                </a:solidFill>
              </a:rPr>
              <a:t>н</a:t>
            </a:r>
            <a:r>
              <a:rPr lang="ru-RU" spc="-165" dirty="0">
                <a:solidFill>
                  <a:srgbClr val="FFFFFF"/>
                </a:solidFill>
              </a:rPr>
              <a:t>с</a:t>
            </a:r>
            <a:r>
              <a:rPr lang="ru-RU" spc="-175" dirty="0">
                <a:solidFill>
                  <a:srgbClr val="FFFFFF"/>
                </a:solidFill>
              </a:rPr>
              <a:t>т</a:t>
            </a:r>
            <a:r>
              <a:rPr lang="ru-RU" spc="-170" dirty="0">
                <a:solidFill>
                  <a:srgbClr val="FFFFFF"/>
                </a:solidFill>
              </a:rPr>
              <a:t>в</a:t>
            </a:r>
            <a:r>
              <a:rPr lang="ru-RU" spc="-165" dirty="0">
                <a:solidFill>
                  <a:srgbClr val="FFFFFF"/>
                </a:solidFill>
              </a:rPr>
              <a:t>е</a:t>
            </a:r>
            <a:r>
              <a:rPr lang="ru-RU" spc="-175" dirty="0">
                <a:solidFill>
                  <a:srgbClr val="FFFFFF"/>
                </a:solidFill>
              </a:rPr>
              <a:t>нны</a:t>
            </a:r>
            <a:r>
              <a:rPr lang="ru-RU" dirty="0">
                <a:solidFill>
                  <a:srgbClr val="FFFFFF"/>
                </a:solidFill>
              </a:rPr>
              <a:t>й</a:t>
            </a:r>
            <a:r>
              <a:rPr lang="ru-RU" spc="-459" dirty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в </a:t>
            </a:r>
            <a:r>
              <a:rPr lang="ru-RU" spc="-145" dirty="0">
                <a:solidFill>
                  <a:srgbClr val="FFFFFF"/>
                </a:solidFill>
              </a:rPr>
              <a:t>регионе</a:t>
            </a:r>
            <a:r>
              <a:rPr lang="ru-RU" spc="-375" dirty="0">
                <a:solidFill>
                  <a:srgbClr val="FFFFFF"/>
                </a:solidFill>
              </a:rPr>
              <a:t> </a:t>
            </a:r>
            <a:r>
              <a:rPr lang="ru-RU" spc="-200" dirty="0" smtClean="0">
                <a:solidFill>
                  <a:srgbClr val="FFFFFF"/>
                </a:solidFill>
              </a:rPr>
              <a:t>классический </a:t>
            </a:r>
            <a:r>
              <a:rPr lang="ru-RU" spc="-385" dirty="0" smtClean="0">
                <a:solidFill>
                  <a:srgbClr val="FFFFFF"/>
                </a:solidFill>
              </a:rPr>
              <a:t> </a:t>
            </a:r>
            <a:r>
              <a:rPr lang="ru-RU" spc="-130" dirty="0">
                <a:solidFill>
                  <a:srgbClr val="FFFFFF"/>
                </a:solidFill>
              </a:rPr>
              <a:t>вуз,</a:t>
            </a:r>
            <a:r>
              <a:rPr lang="ru-RU" spc="-415" dirty="0">
                <a:solidFill>
                  <a:srgbClr val="FFFFFF"/>
                </a:solidFill>
              </a:rPr>
              <a:t> </a:t>
            </a:r>
            <a:r>
              <a:rPr lang="ru-RU" spc="-100" dirty="0">
                <a:solidFill>
                  <a:srgbClr val="FFFFFF"/>
                </a:solidFill>
              </a:rPr>
              <a:t>где</a:t>
            </a:r>
            <a:r>
              <a:rPr lang="ru-RU" spc="-360" dirty="0">
                <a:solidFill>
                  <a:srgbClr val="FFFFFF"/>
                </a:solidFill>
              </a:rPr>
              <a:t> </a:t>
            </a:r>
            <a:r>
              <a:rPr lang="ru-RU" spc="-200" dirty="0">
                <a:solidFill>
                  <a:srgbClr val="FFFFFF"/>
                </a:solidFill>
              </a:rPr>
              <a:t>реализуется</a:t>
            </a:r>
            <a:r>
              <a:rPr lang="ru-RU" spc="-470" dirty="0">
                <a:solidFill>
                  <a:srgbClr val="FFFFFF"/>
                </a:solidFill>
              </a:rPr>
              <a:t> </a:t>
            </a:r>
            <a:r>
              <a:rPr lang="ru-RU" spc="-105" dirty="0">
                <a:solidFill>
                  <a:srgbClr val="FFFFFF"/>
                </a:solidFill>
              </a:rPr>
              <a:t>учебные </a:t>
            </a:r>
            <a:r>
              <a:rPr lang="ru-RU" spc="-1155" dirty="0">
                <a:solidFill>
                  <a:srgbClr val="FFFFFF"/>
                </a:solidFill>
              </a:rPr>
              <a:t> </a:t>
            </a:r>
            <a:r>
              <a:rPr lang="ru-RU" spc="-120" dirty="0">
                <a:solidFill>
                  <a:srgbClr val="FFFFFF"/>
                </a:solidFill>
              </a:rPr>
              <a:t>программы, </a:t>
            </a:r>
            <a:r>
              <a:rPr lang="ru-RU" spc="-180" dirty="0">
                <a:solidFill>
                  <a:srgbClr val="FFFFFF"/>
                </a:solidFill>
              </a:rPr>
              <a:t>наиболее </a:t>
            </a:r>
            <a:r>
              <a:rPr lang="ru-RU" spc="-170" dirty="0">
                <a:solidFill>
                  <a:srgbClr val="FFFFFF"/>
                </a:solidFill>
              </a:rPr>
              <a:t>востребованные </a:t>
            </a:r>
            <a:r>
              <a:rPr lang="ru-RU" dirty="0">
                <a:solidFill>
                  <a:srgbClr val="FFFFFF"/>
                </a:solidFill>
              </a:rPr>
              <a:t>в </a:t>
            </a:r>
            <a:r>
              <a:rPr lang="ru-RU" spc="-160" dirty="0">
                <a:solidFill>
                  <a:srgbClr val="FFFFFF"/>
                </a:solidFill>
              </a:rPr>
              <a:t>республике. </a:t>
            </a:r>
            <a:r>
              <a:rPr lang="ru-RU" spc="-160" dirty="0" smtClean="0">
                <a:solidFill>
                  <a:srgbClr val="FFFFFF"/>
                </a:solidFill>
              </a:rPr>
              <a:t/>
            </a:r>
            <a:br>
              <a:rPr lang="ru-RU" spc="-160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В </a:t>
            </a:r>
            <a:r>
              <a:rPr lang="ru-RU" spc="-1155" dirty="0" smtClean="0">
                <a:solidFill>
                  <a:srgbClr val="FFFFFF"/>
                </a:solidFill>
              </a:rPr>
              <a:t> </a:t>
            </a:r>
            <a:r>
              <a:rPr lang="ru-RU" spc="-114" dirty="0">
                <a:solidFill>
                  <a:srgbClr val="FFFFFF"/>
                </a:solidFill>
              </a:rPr>
              <a:t>университете </a:t>
            </a:r>
            <a:r>
              <a:rPr lang="ru-RU" spc="-155" dirty="0">
                <a:solidFill>
                  <a:srgbClr val="FFFFFF"/>
                </a:solidFill>
              </a:rPr>
              <a:t>представлено </a:t>
            </a:r>
            <a:r>
              <a:rPr lang="ru-RU" spc="-195" dirty="0">
                <a:solidFill>
                  <a:srgbClr val="FFFFFF"/>
                </a:solidFill>
              </a:rPr>
              <a:t>более </a:t>
            </a:r>
            <a:r>
              <a:rPr lang="ru-RU" spc="-180" dirty="0">
                <a:solidFill>
                  <a:srgbClr val="FFFFFF"/>
                </a:solidFill>
              </a:rPr>
              <a:t>25 </a:t>
            </a:r>
            <a:r>
              <a:rPr lang="ru-RU" spc="-70" dirty="0">
                <a:solidFill>
                  <a:srgbClr val="FFFFFF"/>
                </a:solidFill>
              </a:rPr>
              <a:t>укрупненных </a:t>
            </a:r>
            <a:r>
              <a:rPr lang="ru-RU" spc="-135" dirty="0">
                <a:solidFill>
                  <a:srgbClr val="FFFFFF"/>
                </a:solidFill>
              </a:rPr>
              <a:t>н</a:t>
            </a:r>
            <a:r>
              <a:rPr lang="ru-RU" spc="-130" dirty="0">
                <a:solidFill>
                  <a:srgbClr val="FFFFFF"/>
                </a:solidFill>
              </a:rPr>
              <a:t>аправ</a:t>
            </a:r>
            <a:r>
              <a:rPr lang="ru-RU" spc="-145" dirty="0">
                <a:solidFill>
                  <a:srgbClr val="FFFFFF"/>
                </a:solidFill>
              </a:rPr>
              <a:t>л</a:t>
            </a:r>
            <a:r>
              <a:rPr lang="ru-RU" spc="-130" dirty="0">
                <a:solidFill>
                  <a:srgbClr val="FFFFFF"/>
                </a:solidFill>
              </a:rPr>
              <a:t>е</a:t>
            </a:r>
            <a:r>
              <a:rPr lang="ru-RU" spc="-135" dirty="0">
                <a:solidFill>
                  <a:srgbClr val="FFFFFF"/>
                </a:solidFill>
              </a:rPr>
              <a:t>ни</a:t>
            </a:r>
            <a:r>
              <a:rPr lang="ru-RU" dirty="0">
                <a:solidFill>
                  <a:srgbClr val="FFFFFF"/>
                </a:solidFill>
              </a:rPr>
              <a:t>й</a:t>
            </a:r>
            <a:r>
              <a:rPr lang="ru-RU" spc="-385" dirty="0">
                <a:solidFill>
                  <a:srgbClr val="FFFFFF"/>
                </a:solidFill>
              </a:rPr>
              <a:t> </a:t>
            </a:r>
            <a:r>
              <a:rPr lang="ru-RU" spc="-80" dirty="0">
                <a:solidFill>
                  <a:srgbClr val="FFFFFF"/>
                </a:solidFill>
              </a:rPr>
              <a:t>по</a:t>
            </a:r>
            <a:r>
              <a:rPr lang="ru-RU" spc="-85" dirty="0">
                <a:solidFill>
                  <a:srgbClr val="FFFFFF"/>
                </a:solidFill>
              </a:rPr>
              <a:t>дг</a:t>
            </a:r>
            <a:r>
              <a:rPr lang="ru-RU" spc="-80" dirty="0">
                <a:solidFill>
                  <a:srgbClr val="FFFFFF"/>
                </a:solidFill>
              </a:rPr>
              <a:t>о</a:t>
            </a:r>
            <a:r>
              <a:rPr lang="ru-RU" spc="-85" dirty="0">
                <a:solidFill>
                  <a:srgbClr val="FFFFFF"/>
                </a:solidFill>
              </a:rPr>
              <a:t>т</a:t>
            </a:r>
            <a:r>
              <a:rPr lang="ru-RU" spc="-80" dirty="0">
                <a:solidFill>
                  <a:srgbClr val="FFFFFF"/>
                </a:solidFill>
              </a:rPr>
              <a:t>ов</a:t>
            </a:r>
            <a:r>
              <a:rPr lang="ru-RU" spc="-90" dirty="0">
                <a:solidFill>
                  <a:srgbClr val="FFFFFF"/>
                </a:solidFill>
              </a:rPr>
              <a:t>к</a:t>
            </a:r>
            <a:r>
              <a:rPr lang="ru-RU" spc="-85" dirty="0">
                <a:solidFill>
                  <a:srgbClr val="FFFFFF"/>
                </a:solidFill>
              </a:rPr>
              <a:t>и</a:t>
            </a:r>
            <a:r>
              <a:rPr lang="ru-RU" dirty="0">
                <a:solidFill>
                  <a:srgbClr val="FFFFFF"/>
                </a:solidFill>
              </a:rPr>
              <a:t>.</a:t>
            </a:r>
            <a:r>
              <a:rPr lang="ru-RU" spc="-305" dirty="0">
                <a:solidFill>
                  <a:srgbClr val="FFFFFF"/>
                </a:solidFill>
              </a:rPr>
              <a:t> </a:t>
            </a:r>
            <a:r>
              <a:rPr lang="ru-RU" spc="-160" dirty="0">
                <a:solidFill>
                  <a:srgbClr val="FFFFFF"/>
                </a:solidFill>
              </a:rPr>
              <a:t>Б</a:t>
            </a:r>
            <a:r>
              <a:rPr lang="ru-RU" spc="-155" dirty="0">
                <a:solidFill>
                  <a:srgbClr val="FFFFFF"/>
                </a:solidFill>
              </a:rPr>
              <a:t>о</a:t>
            </a:r>
            <a:r>
              <a:rPr lang="ru-RU" spc="-160" dirty="0">
                <a:solidFill>
                  <a:srgbClr val="FFFFFF"/>
                </a:solidFill>
              </a:rPr>
              <a:t>л</a:t>
            </a:r>
            <a:r>
              <a:rPr lang="ru-RU" spc="-165" dirty="0">
                <a:solidFill>
                  <a:srgbClr val="FFFFFF"/>
                </a:solidFill>
              </a:rPr>
              <a:t>ь</a:t>
            </a:r>
            <a:r>
              <a:rPr lang="ru-RU" spc="-160" dirty="0">
                <a:solidFill>
                  <a:srgbClr val="FFFFFF"/>
                </a:solidFill>
              </a:rPr>
              <a:t>шин</a:t>
            </a:r>
            <a:r>
              <a:rPr lang="ru-RU" spc="-155" dirty="0">
                <a:solidFill>
                  <a:srgbClr val="FFFFFF"/>
                </a:solidFill>
              </a:rPr>
              <a:t>с</a:t>
            </a:r>
            <a:r>
              <a:rPr lang="ru-RU" spc="-165" dirty="0">
                <a:solidFill>
                  <a:srgbClr val="FFFFFF"/>
                </a:solidFill>
              </a:rPr>
              <a:t>т</a:t>
            </a:r>
            <a:r>
              <a:rPr lang="ru-RU" spc="-155" dirty="0">
                <a:solidFill>
                  <a:srgbClr val="FFFFFF"/>
                </a:solidFill>
              </a:rPr>
              <a:t>в</a:t>
            </a:r>
            <a:r>
              <a:rPr lang="ru-RU" dirty="0">
                <a:solidFill>
                  <a:srgbClr val="FFFFFF"/>
                </a:solidFill>
              </a:rPr>
              <a:t>о</a:t>
            </a:r>
            <a:r>
              <a:rPr lang="ru-RU" spc="-335" dirty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с</a:t>
            </a:r>
            <a:r>
              <a:rPr lang="ru-RU" spc="-25" dirty="0">
                <a:solidFill>
                  <a:srgbClr val="FFFFFF"/>
                </a:solidFill>
              </a:rPr>
              <a:t>т</a:t>
            </a:r>
            <a:r>
              <a:rPr lang="ru-RU" spc="-20" dirty="0">
                <a:solidFill>
                  <a:srgbClr val="FFFFFF"/>
                </a:solidFill>
              </a:rPr>
              <a:t>у</a:t>
            </a:r>
            <a:r>
              <a:rPr lang="ru-RU" spc="-15" dirty="0">
                <a:solidFill>
                  <a:srgbClr val="FFFFFF"/>
                </a:solidFill>
              </a:rPr>
              <a:t>д</a:t>
            </a:r>
            <a:r>
              <a:rPr lang="ru-RU" dirty="0">
                <a:solidFill>
                  <a:srgbClr val="FFFFFF"/>
                </a:solidFill>
              </a:rPr>
              <a:t>е</a:t>
            </a:r>
            <a:r>
              <a:rPr lang="ru-RU" spc="-25" dirty="0">
                <a:solidFill>
                  <a:srgbClr val="FFFFFF"/>
                </a:solidFill>
              </a:rPr>
              <a:t>н</a:t>
            </a:r>
            <a:r>
              <a:rPr lang="ru-RU" spc="-20" dirty="0">
                <a:solidFill>
                  <a:srgbClr val="FFFFFF"/>
                </a:solidFill>
              </a:rPr>
              <a:t>т</a:t>
            </a:r>
            <a:r>
              <a:rPr lang="ru-RU" dirty="0">
                <a:solidFill>
                  <a:srgbClr val="FFFFFF"/>
                </a:solidFill>
              </a:rPr>
              <a:t>ов </a:t>
            </a:r>
            <a:r>
              <a:rPr lang="ru-RU" spc="-190" dirty="0">
                <a:solidFill>
                  <a:srgbClr val="FFFFFF"/>
                </a:solidFill>
              </a:rPr>
              <a:t>об</a:t>
            </a:r>
            <a:r>
              <a:rPr lang="ru-RU" spc="-200" dirty="0">
                <a:solidFill>
                  <a:srgbClr val="FFFFFF"/>
                </a:solidFill>
              </a:rPr>
              <a:t>уч</a:t>
            </a:r>
            <a:r>
              <a:rPr lang="ru-RU" spc="-190" dirty="0">
                <a:solidFill>
                  <a:srgbClr val="FFFFFF"/>
                </a:solidFill>
              </a:rPr>
              <a:t>аю</a:t>
            </a:r>
            <a:r>
              <a:rPr lang="ru-RU" spc="-200" dirty="0">
                <a:solidFill>
                  <a:srgbClr val="FFFFFF"/>
                </a:solidFill>
              </a:rPr>
              <a:t>тс</a:t>
            </a:r>
            <a:r>
              <a:rPr lang="ru-RU" dirty="0">
                <a:solidFill>
                  <a:srgbClr val="FFFFFF"/>
                </a:solidFill>
              </a:rPr>
              <a:t>я</a:t>
            </a:r>
            <a:r>
              <a:rPr lang="ru-RU" spc="-465" dirty="0">
                <a:solidFill>
                  <a:srgbClr val="FFFFFF"/>
                </a:solidFill>
              </a:rPr>
              <a:t> </a:t>
            </a:r>
            <a:r>
              <a:rPr lang="ru-RU" spc="-120" dirty="0">
                <a:solidFill>
                  <a:srgbClr val="FFFFFF"/>
                </a:solidFill>
              </a:rPr>
              <a:t>п</a:t>
            </a:r>
            <a:r>
              <a:rPr lang="ru-RU" dirty="0">
                <a:solidFill>
                  <a:srgbClr val="FFFFFF"/>
                </a:solidFill>
              </a:rPr>
              <a:t>о</a:t>
            </a:r>
            <a:r>
              <a:rPr lang="ru-RU" spc="-350" dirty="0">
                <a:solidFill>
                  <a:srgbClr val="FFFFFF"/>
                </a:solidFill>
              </a:rPr>
              <a:t> </a:t>
            </a:r>
            <a:r>
              <a:rPr lang="ru-RU" spc="-165" dirty="0">
                <a:solidFill>
                  <a:srgbClr val="FFFFFF"/>
                </a:solidFill>
              </a:rPr>
              <a:t>с</a:t>
            </a:r>
            <a:r>
              <a:rPr lang="ru-RU" spc="-170" dirty="0">
                <a:solidFill>
                  <a:srgbClr val="FFFFFF"/>
                </a:solidFill>
              </a:rPr>
              <a:t>л</a:t>
            </a:r>
            <a:r>
              <a:rPr lang="ru-RU" spc="-165" dirty="0">
                <a:solidFill>
                  <a:srgbClr val="FFFFFF"/>
                </a:solidFill>
              </a:rPr>
              <a:t>е</a:t>
            </a:r>
            <a:r>
              <a:rPr lang="ru-RU" spc="-170" dirty="0">
                <a:solidFill>
                  <a:srgbClr val="FFFFFF"/>
                </a:solidFill>
              </a:rPr>
              <a:t>д</a:t>
            </a:r>
            <a:r>
              <a:rPr lang="ru-RU" spc="-175" dirty="0">
                <a:solidFill>
                  <a:srgbClr val="FFFFFF"/>
                </a:solidFill>
              </a:rPr>
              <a:t>у</a:t>
            </a:r>
            <a:r>
              <a:rPr lang="ru-RU" spc="-165" dirty="0">
                <a:solidFill>
                  <a:srgbClr val="FFFFFF"/>
                </a:solidFill>
              </a:rPr>
              <a:t>ю</a:t>
            </a:r>
            <a:r>
              <a:rPr lang="ru-RU" spc="-175" dirty="0">
                <a:solidFill>
                  <a:srgbClr val="FFFFFF"/>
                </a:solidFill>
              </a:rPr>
              <a:t>щ</a:t>
            </a:r>
            <a:r>
              <a:rPr lang="ru-RU" spc="-170" dirty="0">
                <a:solidFill>
                  <a:srgbClr val="FFFFFF"/>
                </a:solidFill>
              </a:rPr>
              <a:t>и</a:t>
            </a:r>
            <a:r>
              <a:rPr lang="ru-RU" dirty="0">
                <a:solidFill>
                  <a:srgbClr val="FFFFFF"/>
                </a:solidFill>
              </a:rPr>
              <a:t>м</a:t>
            </a:r>
            <a:r>
              <a:rPr lang="ru-RU" spc="-459" dirty="0">
                <a:solidFill>
                  <a:srgbClr val="FFFFFF"/>
                </a:solidFill>
              </a:rPr>
              <a:t> </a:t>
            </a:r>
            <a:r>
              <a:rPr lang="ru-RU" spc="-50" dirty="0">
                <a:solidFill>
                  <a:srgbClr val="FFFFFF"/>
                </a:solidFill>
              </a:rPr>
              <a:t>напра</a:t>
            </a:r>
            <a:r>
              <a:rPr lang="ru-RU" spc="-45" dirty="0">
                <a:solidFill>
                  <a:srgbClr val="FFFFFF"/>
                </a:solidFill>
              </a:rPr>
              <a:t>в</a:t>
            </a:r>
            <a:r>
              <a:rPr lang="ru-RU" spc="-50" dirty="0">
                <a:solidFill>
                  <a:srgbClr val="FFFFFF"/>
                </a:solidFill>
              </a:rPr>
              <a:t>лениям</a:t>
            </a:r>
            <a:r>
              <a:rPr lang="ru-RU" dirty="0" smtClean="0">
                <a:solidFill>
                  <a:srgbClr val="FFFFFF"/>
                </a:solidFill>
              </a:rPr>
              <a:t>:</a:t>
            </a:r>
            <a:endParaRPr lang="ru-RU" dirty="0"/>
          </a:p>
        </p:txBody>
      </p:sp>
      <p:sp>
        <p:nvSpPr>
          <p:cNvPr id="4" name="object 4"/>
          <p:cNvSpPr txBox="1"/>
          <p:nvPr/>
        </p:nvSpPr>
        <p:spPr>
          <a:xfrm>
            <a:off x="803859" y="1461998"/>
            <a:ext cx="12455525" cy="594073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-635">
              <a:lnSpc>
                <a:spcPct val="116599"/>
              </a:lnSpc>
              <a:spcBef>
                <a:spcPts val="25"/>
              </a:spcBef>
            </a:pPr>
            <a:r>
              <a:rPr sz="3500" spc="-4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endParaRPr sz="35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5829300"/>
            <a:ext cx="816122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14325" algn="l"/>
                <a:tab pos="314960" algn="l"/>
                <a:tab pos="548513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«Экономика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управление»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—	</a:t>
            </a:r>
            <a:r>
              <a:rPr lang="ru-RU" sz="28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11,3</a:t>
            </a:r>
            <a:r>
              <a:rPr sz="28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28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0" y="5829300"/>
            <a:ext cx="8580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14325" algn="l"/>
                <a:tab pos="314960" algn="l"/>
                <a:tab pos="766064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lang="ru-RU"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Инженерное направление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—  </a:t>
            </a:r>
            <a:r>
              <a:rPr lang="ru-RU" sz="28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6,8</a:t>
            </a:r>
            <a:r>
              <a:rPr sz="28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0" y="6743700"/>
            <a:ext cx="66014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14325" algn="l"/>
                <a:tab pos="314960" algn="l"/>
                <a:tab pos="5614670" algn="l"/>
              </a:tabLst>
            </a:pP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«Ветеринария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зоотехния»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—	</a:t>
            </a:r>
            <a:r>
              <a:rPr lang="ru-RU" sz="28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28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28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" y="6743700"/>
            <a:ext cx="8839200" cy="512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marR="5080" indent="-302260">
              <a:lnSpc>
                <a:spcPct val="116100"/>
              </a:lnSpc>
              <a:spcBef>
                <a:spcPts val="95"/>
              </a:spcBef>
              <a:buFont typeface="Arial MT"/>
              <a:buChar char="•"/>
              <a:tabLst>
                <a:tab pos="314325" algn="l"/>
                <a:tab pos="314960" algn="l"/>
              </a:tabLst>
            </a:pP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«Образование </a:t>
            </a:r>
            <a:r>
              <a:rPr sz="28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педагогические </a:t>
            </a:r>
            <a:r>
              <a:rPr sz="2800"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науки</a:t>
            </a:r>
            <a:r>
              <a:rPr sz="2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lang="ru-RU" sz="2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2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7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2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9,6</a:t>
            </a:r>
            <a:r>
              <a:rPr sz="2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0" y="7505700"/>
            <a:ext cx="8839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14325" algn="l"/>
                <a:tab pos="31496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«Языкознание</a:t>
            </a:r>
            <a:r>
              <a:rPr sz="28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литературоведение</a:t>
            </a:r>
            <a:r>
              <a:rPr sz="2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lang="ru-RU" sz="2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lang="ru-RU" sz="2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17,07</a:t>
            </a:r>
            <a:r>
              <a:rPr sz="28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28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0" y="7581900"/>
            <a:ext cx="9144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14325" algn="l"/>
                <a:tab pos="314960" algn="l"/>
                <a:tab pos="2225040" algn="l"/>
              </a:tabLst>
            </a:pPr>
            <a:r>
              <a:rPr sz="28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lang="ru-RU" sz="28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Медицинские специальности</a:t>
            </a:r>
            <a:r>
              <a:rPr sz="28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sz="28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12,5</a:t>
            </a:r>
            <a:r>
              <a:rPr sz="28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800" y="8191500"/>
            <a:ext cx="6248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14325" algn="l"/>
                <a:tab pos="314960" algn="l"/>
                <a:tab pos="3979545" algn="l"/>
              </a:tabLst>
            </a:pP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«Юриспруденция»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—	</a:t>
            </a:r>
            <a:r>
              <a:rPr lang="ru-RU" sz="28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12,11</a:t>
            </a:r>
            <a:r>
              <a:rPr sz="28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28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4000" y="8267700"/>
            <a:ext cx="677075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14325" algn="l"/>
                <a:tab pos="314960" algn="l"/>
                <a:tab pos="4968875" algn="l"/>
              </a:tabLst>
            </a:pP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lang="ru-RU"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Сельское хозяйство</a:t>
            </a:r>
            <a:r>
              <a:rPr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sz="2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—  8,1</a:t>
            </a:r>
            <a:r>
              <a:rPr sz="28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0" y="-876300"/>
            <a:ext cx="5169408" cy="5257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6148" y="1225397"/>
            <a:ext cx="12354052" cy="83521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90"/>
              </a:spcBef>
            </a:pPr>
            <a:r>
              <a:rPr lang="ru-RU" sz="3600" spc="-175" dirty="0" smtClean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lang="ru-RU" sz="3600" spc="-19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180" dirty="0" smtClean="0">
                <a:solidFill>
                  <a:srgbClr val="FFFFFF"/>
                </a:solidFill>
                <a:latin typeface="Arial Black"/>
                <a:cs typeface="Arial Black"/>
              </a:rPr>
              <a:t>нт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lang="ru-RU" sz="3600" spc="-40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190" dirty="0" smtClean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lang="ru-RU" sz="3600" spc="-200" dirty="0" smtClean="0">
                <a:solidFill>
                  <a:srgbClr val="FFFFFF"/>
                </a:solidFill>
                <a:latin typeface="Arial Black"/>
                <a:cs typeface="Arial Black"/>
              </a:rPr>
              <a:t>ар</a:t>
            </a:r>
            <a:r>
              <a:rPr lang="ru-RU" sz="3600" spc="-195" dirty="0" smtClean="0">
                <a:solidFill>
                  <a:srgbClr val="FFFFFF"/>
                </a:solidFill>
                <a:latin typeface="Arial Black"/>
                <a:cs typeface="Arial Black"/>
              </a:rPr>
              <a:t>ь</a:t>
            </a:r>
            <a:r>
              <a:rPr lang="ru-RU" sz="3600" spc="-200" dirty="0" smtClean="0">
                <a:solidFill>
                  <a:srgbClr val="FFFFFF"/>
                </a:solidFill>
                <a:latin typeface="Arial Black"/>
                <a:cs typeface="Arial Black"/>
              </a:rPr>
              <a:t>ер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ы</a:t>
            </a:r>
            <a:r>
              <a:rPr lang="ru-RU" sz="3600" spc="-4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Калмы</a:t>
            </a:r>
            <a:r>
              <a:rPr lang="ru-RU" sz="3600" spc="-60" dirty="0" smtClean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lang="ru-RU" sz="36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lang="ru-RU" sz="3600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ог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о  </a:t>
            </a:r>
            <a:r>
              <a:rPr lang="ru-RU" sz="3600" spc="-195" dirty="0" smtClean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lang="ru-RU" sz="3600" spc="-200" dirty="0" smtClean="0">
                <a:solidFill>
                  <a:srgbClr val="FFFFFF"/>
                </a:solidFill>
                <a:latin typeface="Arial Black"/>
                <a:cs typeface="Arial Black"/>
              </a:rPr>
              <a:t>ос</a:t>
            </a:r>
            <a:r>
              <a:rPr lang="ru-RU" sz="3600" spc="-190" dirty="0" smtClean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lang="ru-RU" sz="3600" spc="-195" dirty="0" smtClean="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lang="ru-RU" sz="3600" spc="-200" dirty="0" smtClean="0">
                <a:solidFill>
                  <a:srgbClr val="FFFFFF"/>
                </a:solidFill>
                <a:latin typeface="Arial Black"/>
                <a:cs typeface="Arial Black"/>
              </a:rPr>
              <a:t>арс</a:t>
            </a:r>
            <a:r>
              <a:rPr lang="ru-RU" sz="3600" spc="-195" dirty="0" smtClean="0">
                <a:solidFill>
                  <a:srgbClr val="FFFFFF"/>
                </a:solidFill>
                <a:latin typeface="Arial Black"/>
                <a:cs typeface="Arial Black"/>
              </a:rPr>
              <a:t>тв</a:t>
            </a:r>
            <a:r>
              <a:rPr lang="ru-RU" sz="3600" spc="-20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195" dirty="0" smtClean="0">
                <a:solidFill>
                  <a:srgbClr val="FFFFFF"/>
                </a:solidFill>
                <a:latin typeface="Arial Black"/>
                <a:cs typeface="Arial Black"/>
              </a:rPr>
              <a:t>нн</a:t>
            </a:r>
            <a:r>
              <a:rPr lang="ru-RU" sz="3600" spc="-200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spc="-195" dirty="0" smtClean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spc="-45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120" dirty="0" smtClean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lang="ru-RU" sz="3600" spc="-125" dirty="0" smtClean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lang="ru-RU" sz="3600" spc="-120" dirty="0" smtClean="0">
                <a:solidFill>
                  <a:srgbClr val="FFFFFF"/>
                </a:solidFill>
                <a:latin typeface="Arial Black"/>
                <a:cs typeface="Arial Black"/>
              </a:rPr>
              <a:t>ив</a:t>
            </a:r>
            <a:r>
              <a:rPr lang="ru-RU" sz="36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ерс</a:t>
            </a:r>
            <a:r>
              <a:rPr lang="ru-RU" sz="3600" spc="-12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spc="-125" dirty="0" smtClean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lang="ru-RU" sz="36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600" spc="-33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6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мен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и  </a:t>
            </a:r>
            <a:r>
              <a:rPr lang="ru-RU" sz="3600" spc="-35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lang="ru-RU" sz="3600" spc="-37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аса</a:t>
            </a:r>
            <a:r>
              <a:rPr lang="ru-RU" sz="3600" spc="-36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lang="ru-RU" sz="36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600" spc="-58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58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12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lang="ru-RU" sz="3600" spc="-14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600" spc="-13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дьм</a:t>
            </a:r>
            <a:r>
              <a:rPr lang="ru-RU" sz="3600" spc="-13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spc="-13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lang="ru-RU" sz="3600" spc="-14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spc="-13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lang="ru-RU" sz="3600" spc="-13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spc="-135" dirty="0" err="1" smtClean="0">
                <a:solidFill>
                  <a:srgbClr val="FFFFFF"/>
                </a:solidFill>
                <a:latin typeface="Arial Black"/>
                <a:cs typeface="Arial Black"/>
              </a:rPr>
              <a:t>ч</a:t>
            </a:r>
            <a:r>
              <a:rPr lang="ru-RU" sz="36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600" spc="-34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Горо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lang="ru-RU" sz="36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ик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600" spc="-430" dirty="0" smtClean="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-  </a:t>
            </a:r>
            <a:r>
              <a:rPr lang="ru-RU" sz="3600" spc="-175" dirty="0" smtClean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lang="ru-RU" sz="3600" spc="-170" dirty="0" smtClean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lang="ru-RU" sz="3600" spc="-175" dirty="0" smtClean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lang="ru-RU" sz="3600" spc="-165" dirty="0" smtClean="0">
                <a:solidFill>
                  <a:srgbClr val="FFFFFF"/>
                </a:solidFill>
                <a:latin typeface="Arial Black"/>
                <a:cs typeface="Arial Black"/>
              </a:rPr>
              <a:t>ук</a:t>
            </a:r>
            <a:r>
              <a:rPr lang="ru-RU" sz="3600" spc="-170" dirty="0" smtClean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lang="ru-RU" sz="3600" spc="-165" dirty="0" smtClean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lang="ru-RU" sz="3600" spc="-175" dirty="0" smtClean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lang="ru-RU" sz="3600" spc="-170" dirty="0" smtClean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lang="ru-RU" sz="3600" spc="-175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38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114" dirty="0" smtClean="0">
                <a:solidFill>
                  <a:srgbClr val="FFFFFF"/>
                </a:solidFill>
                <a:latin typeface="Arial Black"/>
                <a:cs typeface="Arial Black"/>
              </a:rPr>
              <a:t>по</a:t>
            </a:r>
            <a:r>
              <a:rPr lang="ru-RU" sz="3600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lang="ru-RU" sz="3600" spc="-114" dirty="0" smtClean="0">
                <a:solidFill>
                  <a:srgbClr val="FFFFFF"/>
                </a:solidFill>
                <a:latin typeface="Arial Black"/>
                <a:cs typeface="Arial Black"/>
              </a:rPr>
              <a:t>ра</a:t>
            </a:r>
            <a:r>
              <a:rPr lang="ru-RU" sz="3600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зд</a:t>
            </a:r>
            <a:r>
              <a:rPr lang="ru-RU" sz="3600" spc="-114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lang="ru-RU" sz="3600" spc="-114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ни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е  </a:t>
            </a:r>
            <a:r>
              <a:rPr lang="ru-RU" sz="36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lang="ru-RU" sz="36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ерс</a:t>
            </a:r>
            <a:r>
              <a:rPr lang="ru-RU" sz="36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а,</a:t>
            </a:r>
            <a:r>
              <a:rPr lang="ru-RU" sz="3600" spc="-32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295" dirty="0" smtClean="0">
                <a:solidFill>
                  <a:srgbClr val="FFFFFF"/>
                </a:solidFill>
                <a:latin typeface="Arial Black"/>
                <a:cs typeface="Arial Black"/>
              </a:rPr>
              <a:t>со</a:t>
            </a:r>
            <a:r>
              <a:rPr lang="ru-RU" sz="3600" spc="-290" dirty="0" smtClean="0">
                <a:solidFill>
                  <a:srgbClr val="FFFFFF"/>
                </a:solidFill>
                <a:latin typeface="Arial Black"/>
                <a:cs typeface="Arial Black"/>
              </a:rPr>
              <a:t>зд</a:t>
            </a:r>
            <a:r>
              <a:rPr lang="ru-RU" sz="3600" spc="-295" dirty="0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600" spc="-290" dirty="0" smtClean="0">
                <a:solidFill>
                  <a:srgbClr val="FFFFFF"/>
                </a:solidFill>
                <a:latin typeface="Arial Black"/>
                <a:cs typeface="Arial Black"/>
              </a:rPr>
              <a:t>нн</a:t>
            </a:r>
            <a:r>
              <a:rPr lang="ru-RU" sz="3600" spc="-295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484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160" dirty="0" smtClean="0">
                <a:solidFill>
                  <a:srgbClr val="FFFFFF"/>
                </a:solidFill>
                <a:latin typeface="Arial Black"/>
                <a:cs typeface="Arial Black"/>
              </a:rPr>
              <a:t>дл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r>
              <a:rPr lang="ru-RU" sz="3600" spc="-409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45" dirty="0" smtClean="0">
                <a:solidFill>
                  <a:srgbClr val="FFFFFF"/>
                </a:solidFill>
                <a:latin typeface="Arial Black"/>
                <a:cs typeface="Arial Black"/>
              </a:rPr>
              <a:t>ра</a:t>
            </a:r>
            <a:r>
              <a:rPr lang="ru-RU" sz="3600" spc="-40" dirty="0" smtClean="0">
                <a:solidFill>
                  <a:srgbClr val="FFFFFF"/>
                </a:solidFill>
                <a:latin typeface="Arial Black"/>
                <a:cs typeface="Arial Black"/>
              </a:rPr>
              <a:t>зв</a:t>
            </a:r>
            <a:r>
              <a:rPr lang="ru-RU" sz="3600" spc="-35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spc="-40" dirty="0" smtClean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lang="ru-RU" sz="3600" spc="-35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я  </a:t>
            </a:r>
            <a:r>
              <a:rPr lang="ru-RU" sz="3600" spc="-180" dirty="0" smtClean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lang="ru-RU" sz="3600" spc="-190" dirty="0" smtClean="0">
                <a:solidFill>
                  <a:srgbClr val="FFFFFF"/>
                </a:solidFill>
                <a:latin typeface="Arial Black"/>
                <a:cs typeface="Arial Black"/>
              </a:rPr>
              <a:t>ар</a:t>
            </a:r>
            <a:r>
              <a:rPr lang="ru-RU" sz="3600" spc="-180" dirty="0" smtClean="0">
                <a:solidFill>
                  <a:srgbClr val="FFFFFF"/>
                </a:solidFill>
                <a:latin typeface="Arial Black"/>
                <a:cs typeface="Arial Black"/>
              </a:rPr>
              <a:t>ь</a:t>
            </a:r>
            <a:r>
              <a:rPr lang="ru-RU" sz="3600" spc="-190" dirty="0" smtClean="0">
                <a:solidFill>
                  <a:srgbClr val="FFFFFF"/>
                </a:solidFill>
                <a:latin typeface="Arial Black"/>
                <a:cs typeface="Arial Black"/>
              </a:rPr>
              <a:t>ер</a:t>
            </a:r>
            <a:r>
              <a:rPr lang="ru-RU" sz="3600" spc="-185" dirty="0" smtClean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lang="ru-RU" sz="3600" spc="-190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spc="-185" dirty="0" smtClean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spc="-35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165" dirty="0" smtClean="0">
                <a:solidFill>
                  <a:srgbClr val="FFFFFF"/>
                </a:solidFill>
                <a:latin typeface="Arial Black"/>
                <a:cs typeface="Arial Black"/>
              </a:rPr>
              <a:t>по</a:t>
            </a:r>
            <a:r>
              <a:rPr lang="ru-RU" sz="3600" spc="-160" dirty="0" smtClean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lang="ru-RU" sz="3600" spc="-165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160" dirty="0" smtClean="0">
                <a:solidFill>
                  <a:srgbClr val="FFFFFF"/>
                </a:solidFill>
                <a:latin typeface="Arial Black"/>
                <a:cs typeface="Arial Black"/>
              </a:rPr>
              <a:t>нци</a:t>
            </a:r>
            <a:r>
              <a:rPr lang="ru-RU" sz="3600" spc="-165" dirty="0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600" spc="-160" dirty="0" smtClean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600" spc="-3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lang="ru-RU" sz="3600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lang="ru-RU" sz="3600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lang="ru-RU" sz="3600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нт</a:t>
            </a:r>
            <a:r>
              <a:rPr lang="ru-RU" sz="3600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lang="ru-RU" sz="3600" spc="-265" dirty="0" smtClean="0">
                <a:solidFill>
                  <a:srgbClr val="FFFFFF"/>
                </a:solidFill>
                <a:latin typeface="Arial Black"/>
                <a:cs typeface="Arial Black"/>
              </a:rPr>
              <a:t>ч</a:t>
            </a:r>
            <a:r>
              <a:rPr lang="ru-RU" sz="3600" spc="-275" dirty="0" smtClean="0">
                <a:solidFill>
                  <a:srgbClr val="FFFFFF"/>
                </a:solidFill>
                <a:latin typeface="Arial Black"/>
                <a:cs typeface="Arial Black"/>
              </a:rPr>
              <a:t>ере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lang="ru-RU" sz="3600" spc="-47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вз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6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й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тв</a:t>
            </a:r>
            <a:r>
              <a:rPr lang="ru-RU" sz="36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lang="ru-RU" sz="3600" spc="-30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lang="ru-RU" sz="3600" spc="-8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lang="ru-RU" sz="3600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6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lang="ru-RU" sz="3600" spc="-30" dirty="0" smtClean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lang="ru-RU" sz="3600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lang="ru-RU" sz="3600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lang="ru-RU" sz="3600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ым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и  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пар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тн</a:t>
            </a:r>
            <a:r>
              <a:rPr lang="ru-RU" sz="3600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ёра</a:t>
            </a:r>
            <a:r>
              <a:rPr lang="ru-RU" sz="3600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spc="-29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3600" spc="-23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600" spc="-50" dirty="0" smtClean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lang="ru-RU" sz="36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ып</a:t>
            </a:r>
            <a:r>
              <a:rPr lang="ru-RU" sz="3600" spc="-45" dirty="0" smtClean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lang="ru-RU" sz="36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lang="ru-RU" sz="3600" spc="-45" dirty="0" smtClean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lang="ru-RU" sz="3600" spc="-50" dirty="0" smtClean="0">
                <a:solidFill>
                  <a:srgbClr val="FFFFFF"/>
                </a:solidFill>
                <a:latin typeface="Arial Black"/>
                <a:cs typeface="Arial Black"/>
              </a:rPr>
              <a:t>ни</a:t>
            </a:r>
            <a:r>
              <a:rPr lang="ru-RU" sz="3600" spc="-45" dirty="0" smtClean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lang="ru-RU" sz="36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ам</a:t>
            </a:r>
            <a:r>
              <a:rPr lang="ru-RU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и  </a:t>
            </a:r>
            <a:r>
              <a:rPr lang="ru-RU" sz="3600" spc="-45" dirty="0" smtClean="0">
                <a:solidFill>
                  <a:srgbClr val="FFFFFF"/>
                </a:solidFill>
                <a:latin typeface="Arial Black"/>
                <a:cs typeface="Arial Black"/>
              </a:rPr>
              <a:t>университета.</a:t>
            </a:r>
            <a:endParaRPr lang="ru-RU" sz="3600" spc="-45" dirty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15999"/>
              </a:lnSpc>
              <a:spcBef>
                <a:spcPts val="90"/>
              </a:spcBef>
            </a:pPr>
            <a:endParaRPr lang="ru-RU" sz="3600" spc="-45" dirty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15999"/>
              </a:lnSpc>
              <a:spcBef>
                <a:spcPts val="90"/>
              </a:spcBef>
            </a:pPr>
            <a:r>
              <a:rPr lang="ru-RU" sz="3600" b="1" dirty="0">
                <a:solidFill>
                  <a:schemeClr val="bg1"/>
                </a:solidFill>
                <a:latin typeface="Arial Black"/>
                <a:cs typeface="Arial Black"/>
              </a:rPr>
              <a:t>Актуальная задача ЦК </a:t>
            </a:r>
            <a:r>
              <a:rPr lang="ru-RU" sz="3600" b="1" dirty="0" smtClean="0">
                <a:solidFill>
                  <a:schemeClr val="bg1"/>
                </a:solidFill>
                <a:latin typeface="Arial Black"/>
                <a:cs typeface="Arial Black"/>
              </a:rPr>
              <a:t>КалмГУ - </a:t>
            </a:r>
            <a:r>
              <a:rPr lang="ru-RU" sz="3600" b="1" dirty="0">
                <a:solidFill>
                  <a:schemeClr val="bg1"/>
                </a:solidFill>
                <a:latin typeface="Arial Black"/>
                <a:cs typeface="Arial Black"/>
              </a:rPr>
              <a:t>интеграция работодателей в научно-образовательные процессы университета и содействие эффективному применению труда молодых </a:t>
            </a:r>
            <a:r>
              <a:rPr lang="ru-RU" sz="3600" b="1" dirty="0" smtClean="0">
                <a:solidFill>
                  <a:schemeClr val="bg1"/>
                </a:solidFill>
                <a:latin typeface="Arial Black"/>
                <a:cs typeface="Arial Black"/>
              </a:rPr>
              <a:t>специалистов. </a:t>
            </a:r>
            <a:endParaRPr lang="ru-RU" sz="3600" b="1" spc="-45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1026" name="Picture 2" descr="C:\Users\a.konushev\Downloads\IMG_7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8200" y="3619500"/>
            <a:ext cx="5791200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324100"/>
            <a:ext cx="777240" cy="725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4419" y="507376"/>
            <a:ext cx="13538200" cy="188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5080" indent="-262255">
              <a:lnSpc>
                <a:spcPct val="117100"/>
              </a:lnSpc>
              <a:spcBef>
                <a:spcPts val="95"/>
              </a:spcBef>
            </a:pPr>
            <a:r>
              <a:rPr sz="5200" spc="-155" dirty="0"/>
              <a:t>Ч</a:t>
            </a:r>
            <a:r>
              <a:rPr sz="5200" spc="-150" dirty="0"/>
              <a:t>т</a:t>
            </a:r>
            <a:r>
              <a:rPr sz="5200" spc="-5" dirty="0"/>
              <a:t>о</a:t>
            </a:r>
            <a:r>
              <a:rPr sz="5200" spc="-530" dirty="0"/>
              <a:t> </a:t>
            </a:r>
            <a:r>
              <a:rPr sz="5200" spc="-229" dirty="0"/>
              <a:t>де</a:t>
            </a:r>
            <a:r>
              <a:rPr sz="5200" spc="-235" dirty="0"/>
              <a:t>л</a:t>
            </a:r>
            <a:r>
              <a:rPr sz="5200" spc="-229" dirty="0"/>
              <a:t>ае</a:t>
            </a:r>
            <a:r>
              <a:rPr sz="5200" spc="-5" dirty="0"/>
              <a:t>т</a:t>
            </a:r>
            <a:r>
              <a:rPr sz="5200" spc="-625" dirty="0"/>
              <a:t> </a:t>
            </a:r>
            <a:r>
              <a:rPr sz="5200" spc="-240" dirty="0"/>
              <a:t>Ц</a:t>
            </a:r>
            <a:r>
              <a:rPr sz="5200" spc="-229" dirty="0"/>
              <a:t>ен</a:t>
            </a:r>
            <a:r>
              <a:rPr sz="5200" spc="-235" dirty="0"/>
              <a:t>т</a:t>
            </a:r>
            <a:r>
              <a:rPr sz="5200" spc="-5" dirty="0"/>
              <a:t>р</a:t>
            </a:r>
            <a:r>
              <a:rPr sz="5200" spc="-630" dirty="0"/>
              <a:t> </a:t>
            </a:r>
            <a:r>
              <a:rPr sz="5200" spc="-245" dirty="0"/>
              <a:t>к</a:t>
            </a:r>
            <a:r>
              <a:rPr sz="5200" spc="-240" dirty="0"/>
              <a:t>арьер</a:t>
            </a:r>
            <a:r>
              <a:rPr sz="5200" spc="-5" dirty="0"/>
              <a:t>ы</a:t>
            </a:r>
            <a:r>
              <a:rPr sz="5200" spc="-625" dirty="0"/>
              <a:t> </a:t>
            </a:r>
            <a:r>
              <a:rPr sz="5200" spc="-310" dirty="0"/>
              <a:t>К</a:t>
            </a:r>
            <a:r>
              <a:rPr sz="5200" spc="-305" dirty="0"/>
              <a:t>а</a:t>
            </a:r>
            <a:r>
              <a:rPr sz="5200" spc="-310" dirty="0"/>
              <a:t>лм</a:t>
            </a:r>
            <a:r>
              <a:rPr sz="5200" spc="-305" dirty="0"/>
              <a:t>Г</a:t>
            </a:r>
            <a:r>
              <a:rPr sz="5200" spc="-5" dirty="0"/>
              <a:t>У</a:t>
            </a:r>
            <a:r>
              <a:rPr sz="5200" spc="-705" dirty="0"/>
              <a:t> </a:t>
            </a:r>
            <a:r>
              <a:rPr sz="5200" spc="-30" dirty="0"/>
              <a:t>дл</a:t>
            </a:r>
            <a:r>
              <a:rPr sz="5200" spc="-5" dirty="0"/>
              <a:t>я  </a:t>
            </a:r>
            <a:r>
              <a:rPr sz="5200" spc="-140" dirty="0"/>
              <a:t>продвижения</a:t>
            </a:r>
            <a:r>
              <a:rPr sz="5200" spc="-490" dirty="0"/>
              <a:t> </a:t>
            </a:r>
            <a:r>
              <a:rPr sz="5200" spc="-204" dirty="0"/>
              <a:t>бренда</a:t>
            </a:r>
            <a:r>
              <a:rPr sz="5200" spc="-625" dirty="0"/>
              <a:t> </a:t>
            </a:r>
            <a:r>
              <a:rPr sz="5200" spc="-185" dirty="0"/>
              <a:t>работодателя</a:t>
            </a:r>
            <a:r>
              <a:rPr sz="5200" spc="-575" dirty="0"/>
              <a:t> </a:t>
            </a:r>
            <a:r>
              <a:rPr sz="5200" spc="-5" dirty="0"/>
              <a:t>?</a:t>
            </a:r>
            <a:endParaRPr sz="5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6057900"/>
            <a:ext cx="774192" cy="7284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0" y="2324100"/>
            <a:ext cx="774192" cy="7254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10210800" y="2476500"/>
            <a:ext cx="6812915" cy="758925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0320" marR="182880">
              <a:lnSpc>
                <a:spcPct val="117500"/>
              </a:lnSpc>
              <a:spcBef>
                <a:spcPts val="40"/>
              </a:spcBef>
            </a:pPr>
            <a:r>
              <a:rPr spc="65" dirty="0"/>
              <a:t>Объединяет </a:t>
            </a:r>
            <a:r>
              <a:rPr spc="80" dirty="0"/>
              <a:t>вакансии </a:t>
            </a:r>
            <a:r>
              <a:rPr spc="-5" dirty="0"/>
              <a:t>, </a:t>
            </a:r>
            <a:r>
              <a:rPr spc="80" dirty="0"/>
              <a:t>стажировки </a:t>
            </a:r>
            <a:r>
              <a:rPr spc="135" dirty="0"/>
              <a:t>и </a:t>
            </a:r>
            <a:r>
              <a:rPr spc="-730" dirty="0"/>
              <a:t> </a:t>
            </a:r>
            <a:r>
              <a:rPr spc="105" dirty="0" err="1"/>
              <a:t>мероприятия</a:t>
            </a:r>
            <a:r>
              <a:rPr spc="105" dirty="0"/>
              <a:t> </a:t>
            </a:r>
            <a:r>
              <a:rPr spc="105" dirty="0" err="1" smtClean="0"/>
              <a:t>партн</a:t>
            </a:r>
            <a:r>
              <a:rPr lang="ru-RU" spc="105" dirty="0" smtClean="0"/>
              <a:t>ё</a:t>
            </a:r>
            <a:r>
              <a:rPr spc="105" dirty="0" err="1" smtClean="0"/>
              <a:t>ров</a:t>
            </a:r>
            <a:r>
              <a:rPr spc="105" dirty="0" smtClean="0"/>
              <a:t> </a:t>
            </a:r>
            <a:r>
              <a:rPr spc="-45" dirty="0"/>
              <a:t>КалмГУ </a:t>
            </a:r>
            <a:r>
              <a:rPr spc="60" dirty="0"/>
              <a:t>на </a:t>
            </a:r>
            <a:r>
              <a:rPr spc="65" dirty="0"/>
              <a:t> </a:t>
            </a:r>
            <a:r>
              <a:rPr spc="100" dirty="0"/>
              <a:t>единой </a:t>
            </a:r>
            <a:r>
              <a:rPr spc="90" dirty="0"/>
              <a:t>цифровой </a:t>
            </a:r>
            <a:r>
              <a:rPr spc="114" dirty="0"/>
              <a:t>карьерной </a:t>
            </a:r>
            <a:r>
              <a:rPr spc="-10" dirty="0"/>
              <a:t>среде </a:t>
            </a:r>
            <a:r>
              <a:rPr spc="-5" dirty="0"/>
              <a:t> </a:t>
            </a:r>
            <a:r>
              <a:rPr dirty="0"/>
              <a:t>“Факультетус”</a:t>
            </a:r>
            <a:r>
              <a:rPr spc="90" dirty="0"/>
              <a:t> </a:t>
            </a:r>
            <a:r>
              <a:rPr spc="135" dirty="0"/>
              <a:t>и</a:t>
            </a:r>
            <a:r>
              <a:rPr spc="900" dirty="0"/>
              <a:t> </a:t>
            </a:r>
            <a:r>
              <a:rPr spc="-5" dirty="0"/>
              <a:t>соц.сетях</a:t>
            </a:r>
            <a:r>
              <a:rPr spc="175" dirty="0"/>
              <a:t> </a:t>
            </a:r>
            <a:r>
              <a:rPr spc="40" dirty="0"/>
              <a:t>Центра </a:t>
            </a:r>
            <a:r>
              <a:rPr spc="45" dirty="0"/>
              <a:t> </a:t>
            </a:r>
            <a:r>
              <a:rPr spc="75" dirty="0"/>
              <a:t>карьеры</a:t>
            </a:r>
          </a:p>
          <a:p>
            <a:pPr>
              <a:lnSpc>
                <a:spcPct val="100000"/>
              </a:lnSpc>
            </a:pPr>
            <a:endParaRPr sz="3100"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 dirty="0"/>
          </a:p>
          <a:p>
            <a:pPr marL="12700" marR="5080">
              <a:lnSpc>
                <a:spcPct val="116100"/>
              </a:lnSpc>
            </a:pPr>
            <a:r>
              <a:rPr spc="55" dirty="0"/>
              <a:t>Организует </a:t>
            </a:r>
            <a:r>
              <a:rPr spc="95" dirty="0"/>
              <a:t>карьерные </a:t>
            </a:r>
            <a:r>
              <a:rPr spc="105" dirty="0"/>
              <a:t>мероприятия </a:t>
            </a:r>
            <a:r>
              <a:rPr spc="-50" dirty="0"/>
              <a:t>с </a:t>
            </a:r>
            <a:r>
              <a:rPr spc="-730" dirty="0"/>
              <a:t> </a:t>
            </a:r>
            <a:r>
              <a:rPr spc="45" dirty="0"/>
              <a:t>участием</a:t>
            </a:r>
            <a:r>
              <a:rPr spc="-20" dirty="0"/>
              <a:t> </a:t>
            </a:r>
            <a:r>
              <a:rPr spc="-15" dirty="0"/>
              <a:t>работодателей:</a:t>
            </a:r>
          </a:p>
          <a:p>
            <a:pPr marL="707390" indent="-393700">
              <a:lnSpc>
                <a:spcPct val="100000"/>
              </a:lnSpc>
              <a:spcBef>
                <a:spcPts val="944"/>
              </a:spcBef>
              <a:buFont typeface="Arial MT"/>
              <a:buChar char="•"/>
              <a:tabLst>
                <a:tab pos="707390" algn="l"/>
                <a:tab pos="708025" algn="l"/>
              </a:tabLst>
            </a:pPr>
            <a:r>
              <a:rPr spc="40" dirty="0"/>
              <a:t>Дни</a:t>
            </a:r>
            <a:r>
              <a:rPr spc="-40" dirty="0"/>
              <a:t> </a:t>
            </a:r>
            <a:r>
              <a:rPr spc="70" dirty="0"/>
              <a:t>карьеры</a:t>
            </a:r>
          </a:p>
          <a:p>
            <a:pPr marL="615950" indent="-30226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spc="60" dirty="0"/>
              <a:t>Маркет</a:t>
            </a:r>
            <a:r>
              <a:rPr spc="-10" dirty="0"/>
              <a:t> </a:t>
            </a:r>
            <a:r>
              <a:rPr spc="80" dirty="0"/>
              <a:t>педагогических</a:t>
            </a:r>
            <a:r>
              <a:rPr spc="-50" dirty="0"/>
              <a:t> </a:t>
            </a:r>
            <a:r>
              <a:rPr spc="25" dirty="0"/>
              <a:t>профессий</a:t>
            </a:r>
          </a:p>
          <a:p>
            <a:pPr marL="615950" indent="-302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spc="-5" dirty="0"/>
              <a:t>Форум</a:t>
            </a:r>
            <a:r>
              <a:rPr spc="120" dirty="0"/>
              <a:t> </a:t>
            </a:r>
            <a:r>
              <a:rPr spc="30" dirty="0"/>
              <a:t>работодателей</a:t>
            </a:r>
          </a:p>
          <a:p>
            <a:pPr marL="615950" indent="-30226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spc="-5" dirty="0"/>
              <a:t>Час</a:t>
            </a:r>
            <a:r>
              <a:rPr spc="-40" dirty="0"/>
              <a:t> </a:t>
            </a:r>
            <a:r>
              <a:rPr spc="80" dirty="0"/>
              <a:t>министра</a:t>
            </a:r>
            <a:r>
              <a:rPr spc="-10" dirty="0"/>
              <a:t> </a:t>
            </a:r>
            <a:r>
              <a:rPr spc="95" dirty="0"/>
              <a:t>в</a:t>
            </a:r>
            <a:r>
              <a:rPr spc="-40" dirty="0"/>
              <a:t> </a:t>
            </a:r>
            <a:r>
              <a:rPr spc="-20" dirty="0" smtClean="0"/>
              <a:t>КалмГУ</a:t>
            </a:r>
            <a:endParaRPr lang="ru-RU" spc="-20" dirty="0" smtClean="0"/>
          </a:p>
          <a:p>
            <a:pPr marL="615950" indent="-30226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lang="ru-RU" spc="-20" dirty="0" smtClean="0"/>
              <a:t>Лаборатория карьерной навигации</a:t>
            </a:r>
          </a:p>
          <a:p>
            <a:pPr marL="615950" indent="-30226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lang="ru-RU" spc="-20" dirty="0" smtClean="0"/>
              <a:t>Дни муниципалитетов в КалмГУ</a:t>
            </a:r>
            <a:endParaRPr spc="-2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0" y="5753100"/>
            <a:ext cx="774192" cy="7284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63445" y="6354676"/>
            <a:ext cx="7016750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Поэтапно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интегрирует 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работодателей в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научно-образовательный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процесс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университета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2600" y="2628900"/>
            <a:ext cx="605345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Сотрудничает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работодателями в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качестве</a:t>
            </a:r>
            <a:r>
              <a:rPr sz="28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индустриальных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8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партн</a:t>
            </a:r>
            <a:r>
              <a:rPr lang="ru-RU" sz="28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ё</a:t>
            </a:r>
            <a:r>
              <a:rPr sz="28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ров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3400" y="419100"/>
            <a:ext cx="15392400" cy="830997"/>
          </a:xfrm>
        </p:spPr>
        <p:txBody>
          <a:bodyPr/>
          <a:lstStyle/>
          <a:p>
            <a:r>
              <a:rPr lang="ru-RU" sz="5400" dirty="0"/>
              <a:t>Для наших партнёров мы предлагаем:</a:t>
            </a:r>
          </a:p>
        </p:txBody>
      </p:sp>
      <p:sp>
        <p:nvSpPr>
          <p:cNvPr id="14" name="object 9"/>
          <p:cNvSpPr txBox="1"/>
          <p:nvPr/>
        </p:nvSpPr>
        <p:spPr>
          <a:xfrm>
            <a:off x="381000" y="1714500"/>
            <a:ext cx="10668000" cy="8886406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indent="334963">
              <a:lnSpc>
                <a:spcPct val="100000"/>
              </a:lnSpc>
              <a:spcBef>
                <a:spcPts val="515"/>
              </a:spcBef>
              <a:buFont typeface="Arial" pitchFamily="34" charset="0"/>
              <a:buChar char="•"/>
            </a:pPr>
            <a:r>
              <a:rPr lang="ru-RU"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Актуальные и эффективные форматы карьерных и </a:t>
            </a:r>
            <a:r>
              <a:rPr lang="ru-RU" sz="3400" spc="-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профориентационных</a:t>
            </a:r>
            <a:r>
              <a:rPr lang="ru-RU"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мероприятий в КалмГУ (Дни карьеры; Карьерные </a:t>
            </a:r>
            <a:r>
              <a:rPr lang="ru-RU" sz="3400" spc="-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митапы</a:t>
            </a:r>
            <a:r>
              <a:rPr lang="ru-RU"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, экскурсии и стажировки; </a:t>
            </a:r>
            <a:r>
              <a:rPr lang="ru-RU" sz="34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открытые </a:t>
            </a:r>
            <a:r>
              <a:rPr lang="ru-RU" sz="3400" spc="-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диалоги,карьерные</a:t>
            </a:r>
            <a:r>
              <a:rPr lang="ru-RU" sz="34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400" spc="-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инсайты</a:t>
            </a:r>
            <a:r>
              <a:rPr lang="ru-RU" sz="34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lang="ru-RU" sz="3400" spc="-3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indent="334963">
              <a:lnSpc>
                <a:spcPct val="100000"/>
              </a:lnSpc>
              <a:spcBef>
                <a:spcPts val="515"/>
              </a:spcBef>
            </a:pPr>
            <a:endParaRPr lang="ru-RU" sz="3400" spc="-3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indent="334963">
              <a:lnSpc>
                <a:spcPct val="100000"/>
              </a:lnSpc>
              <a:spcBef>
                <a:spcPts val="515"/>
              </a:spcBef>
              <a:buFont typeface="Arial" pitchFamily="34" charset="0"/>
              <a:buChar char="•"/>
            </a:pPr>
            <a:r>
              <a:rPr lang="ru-RU"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Современную цифровую карьерную среду ЦКС </a:t>
            </a:r>
            <a:r>
              <a:rPr lang="ru-RU" sz="34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«Факультетус» </a:t>
            </a:r>
            <a:r>
              <a:rPr lang="ru-RU"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(размещение вакансий для студентов и </a:t>
            </a:r>
            <a:r>
              <a:rPr lang="ru-RU" sz="34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выпускников, анонсы карьерных мероприятий и </a:t>
            </a:r>
            <a:r>
              <a:rPr lang="ru-RU" sz="34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практических </a:t>
            </a:r>
            <a:r>
              <a:rPr lang="ru-RU" sz="3400" spc="-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семинаров,ВКС</a:t>
            </a:r>
            <a:r>
              <a:rPr lang="ru-RU" sz="34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lang="ru-RU" sz="3400" spc="-3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indent="334963">
              <a:lnSpc>
                <a:spcPct val="100000"/>
              </a:lnSpc>
              <a:spcBef>
                <a:spcPts val="515"/>
              </a:spcBef>
            </a:pPr>
            <a:endParaRPr lang="ru-RU" sz="3400" spc="-3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indent="334963">
              <a:lnSpc>
                <a:spcPct val="100000"/>
              </a:lnSpc>
              <a:spcBef>
                <a:spcPts val="515"/>
              </a:spcBef>
              <a:buFont typeface="Arial" pitchFamily="34" charset="0"/>
              <a:buChar char="•"/>
            </a:pPr>
            <a:r>
              <a:rPr lang="ru-RU"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Вовлечение </a:t>
            </a:r>
            <a:r>
              <a:rPr lang="ru-RU" sz="34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кадровых партнёров и работодателей в </a:t>
            </a:r>
            <a:r>
              <a:rPr lang="ru-RU"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образовательное пространство университета</a:t>
            </a:r>
          </a:p>
          <a:p>
            <a:pPr marL="12700" indent="334963">
              <a:lnSpc>
                <a:spcPct val="100000"/>
              </a:lnSpc>
              <a:spcBef>
                <a:spcPts val="515"/>
              </a:spcBef>
            </a:pPr>
            <a:endParaRPr lang="ru-RU" sz="3400" spc="-3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indent="334963">
              <a:lnSpc>
                <a:spcPct val="100000"/>
              </a:lnSpc>
              <a:spcBef>
                <a:spcPts val="515"/>
              </a:spcBef>
              <a:buFont typeface="Arial" pitchFamily="34" charset="0"/>
              <a:buChar char="•"/>
            </a:pPr>
            <a:r>
              <a:rPr lang="ru-RU"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Анонсы вакансий и стажировок в социальных сетях Центра карьеры </a:t>
            </a:r>
            <a:r>
              <a:rPr lang="ru-RU" sz="3400" spc="-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КалмГУ в </a:t>
            </a:r>
            <a:r>
              <a:rPr lang="ru-RU" sz="3400" spc="-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Вконтакте</a:t>
            </a:r>
            <a:r>
              <a:rPr lang="ru-RU"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и </a:t>
            </a:r>
            <a:r>
              <a:rPr lang="ru-RU" sz="3400" spc="-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Телеграм</a:t>
            </a:r>
            <a:endParaRPr lang="ru-RU" sz="3400" spc="-3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indent="334963">
              <a:lnSpc>
                <a:spcPct val="100000"/>
              </a:lnSpc>
              <a:spcBef>
                <a:spcPts val="515"/>
              </a:spcBef>
              <a:buFont typeface="Arial" pitchFamily="34" charset="0"/>
              <a:buChar char="•"/>
            </a:pPr>
            <a:endParaRPr lang="ru-RU" sz="3400" spc="-35" dirty="0">
              <a:solidFill>
                <a:srgbClr val="FFFFFF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" name="Рисунок 3" descr="IMG_8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0" y="1638300"/>
            <a:ext cx="4171950" cy="2781300"/>
          </a:xfrm>
          <a:prstGeom prst="rect">
            <a:avLst/>
          </a:prstGeom>
        </p:spPr>
      </p:pic>
      <p:pic>
        <p:nvPicPr>
          <p:cNvPr id="5" name="Рисунок 4" descr="IMG_8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87200" y="4381500"/>
            <a:ext cx="4267200" cy="2844800"/>
          </a:xfrm>
          <a:prstGeom prst="rect">
            <a:avLst/>
          </a:prstGeom>
        </p:spPr>
      </p:pic>
      <p:pic>
        <p:nvPicPr>
          <p:cNvPr id="6" name="Рисунок 5" descr="IMG_6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39800" y="7200900"/>
            <a:ext cx="4285614" cy="285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207" y="1170432"/>
            <a:ext cx="7492365" cy="7492365"/>
          </a:xfrm>
          <a:custGeom>
            <a:avLst/>
            <a:gdLst/>
            <a:ahLst/>
            <a:cxnLst/>
            <a:rect l="l" t="t" r="r" b="b"/>
            <a:pathLst>
              <a:path w="7492365" h="7492365">
                <a:moveTo>
                  <a:pt x="3745991" y="0"/>
                </a:moveTo>
                <a:lnTo>
                  <a:pt x="3697604" y="253"/>
                </a:lnTo>
                <a:lnTo>
                  <a:pt x="3649344" y="1270"/>
                </a:lnTo>
                <a:lnTo>
                  <a:pt x="3601212" y="2794"/>
                </a:lnTo>
                <a:lnTo>
                  <a:pt x="3553205" y="4825"/>
                </a:lnTo>
                <a:lnTo>
                  <a:pt x="3505454" y="7620"/>
                </a:lnTo>
                <a:lnTo>
                  <a:pt x="3457829" y="10922"/>
                </a:lnTo>
                <a:lnTo>
                  <a:pt x="3410330" y="14859"/>
                </a:lnTo>
                <a:lnTo>
                  <a:pt x="3362959" y="19303"/>
                </a:lnTo>
                <a:lnTo>
                  <a:pt x="3315842" y="24384"/>
                </a:lnTo>
                <a:lnTo>
                  <a:pt x="3268853" y="30099"/>
                </a:lnTo>
                <a:lnTo>
                  <a:pt x="3222117" y="36322"/>
                </a:lnTo>
                <a:lnTo>
                  <a:pt x="3175508" y="43179"/>
                </a:lnTo>
                <a:lnTo>
                  <a:pt x="3129153" y="50546"/>
                </a:lnTo>
                <a:lnTo>
                  <a:pt x="3082925" y="58547"/>
                </a:lnTo>
                <a:lnTo>
                  <a:pt x="3036824" y="67056"/>
                </a:lnTo>
                <a:lnTo>
                  <a:pt x="2991104" y="76073"/>
                </a:lnTo>
                <a:lnTo>
                  <a:pt x="2945384" y="85725"/>
                </a:lnTo>
                <a:lnTo>
                  <a:pt x="2900045" y="95885"/>
                </a:lnTo>
                <a:lnTo>
                  <a:pt x="2854833" y="106679"/>
                </a:lnTo>
                <a:lnTo>
                  <a:pt x="2809875" y="117983"/>
                </a:lnTo>
                <a:lnTo>
                  <a:pt x="2765044" y="129794"/>
                </a:lnTo>
                <a:lnTo>
                  <a:pt x="2720467" y="142113"/>
                </a:lnTo>
                <a:lnTo>
                  <a:pt x="2676144" y="154940"/>
                </a:lnTo>
                <a:lnTo>
                  <a:pt x="2632075" y="168401"/>
                </a:lnTo>
                <a:lnTo>
                  <a:pt x="2588133" y="182372"/>
                </a:lnTo>
                <a:lnTo>
                  <a:pt x="2544572" y="196850"/>
                </a:lnTo>
                <a:lnTo>
                  <a:pt x="2501138" y="211836"/>
                </a:lnTo>
                <a:lnTo>
                  <a:pt x="2457958" y="227329"/>
                </a:lnTo>
                <a:lnTo>
                  <a:pt x="2415159" y="243332"/>
                </a:lnTo>
                <a:lnTo>
                  <a:pt x="2372487" y="259842"/>
                </a:lnTo>
                <a:lnTo>
                  <a:pt x="2330069" y="276860"/>
                </a:lnTo>
                <a:lnTo>
                  <a:pt x="2287905" y="294386"/>
                </a:lnTo>
                <a:lnTo>
                  <a:pt x="2245995" y="312420"/>
                </a:lnTo>
                <a:lnTo>
                  <a:pt x="2204339" y="330962"/>
                </a:lnTo>
                <a:lnTo>
                  <a:pt x="2163064" y="349885"/>
                </a:lnTo>
                <a:lnTo>
                  <a:pt x="2121916" y="369443"/>
                </a:lnTo>
                <a:lnTo>
                  <a:pt x="2081149" y="389382"/>
                </a:lnTo>
                <a:lnTo>
                  <a:pt x="2040636" y="409828"/>
                </a:lnTo>
                <a:lnTo>
                  <a:pt x="2000377" y="430784"/>
                </a:lnTo>
                <a:lnTo>
                  <a:pt x="1960499" y="452120"/>
                </a:lnTo>
                <a:lnTo>
                  <a:pt x="1920748" y="473964"/>
                </a:lnTo>
                <a:lnTo>
                  <a:pt x="1881378" y="496316"/>
                </a:lnTo>
                <a:lnTo>
                  <a:pt x="1842389" y="519049"/>
                </a:lnTo>
                <a:lnTo>
                  <a:pt x="1803527" y="542290"/>
                </a:lnTo>
                <a:lnTo>
                  <a:pt x="1765046" y="566039"/>
                </a:lnTo>
                <a:lnTo>
                  <a:pt x="1726946" y="590169"/>
                </a:lnTo>
                <a:lnTo>
                  <a:pt x="1689100" y="614679"/>
                </a:lnTo>
                <a:lnTo>
                  <a:pt x="1651635" y="639699"/>
                </a:lnTo>
                <a:lnTo>
                  <a:pt x="1614424" y="665226"/>
                </a:lnTo>
                <a:lnTo>
                  <a:pt x="1577467" y="691134"/>
                </a:lnTo>
                <a:lnTo>
                  <a:pt x="1540891" y="717423"/>
                </a:lnTo>
                <a:lnTo>
                  <a:pt x="1504696" y="744220"/>
                </a:lnTo>
                <a:lnTo>
                  <a:pt x="1468882" y="771398"/>
                </a:lnTo>
                <a:lnTo>
                  <a:pt x="1433322" y="798957"/>
                </a:lnTo>
                <a:lnTo>
                  <a:pt x="1398016" y="827024"/>
                </a:lnTo>
                <a:lnTo>
                  <a:pt x="1363218" y="855472"/>
                </a:lnTo>
                <a:lnTo>
                  <a:pt x="1328674" y="884301"/>
                </a:lnTo>
                <a:lnTo>
                  <a:pt x="1294511" y="913511"/>
                </a:lnTo>
                <a:lnTo>
                  <a:pt x="1260729" y="943101"/>
                </a:lnTo>
                <a:lnTo>
                  <a:pt x="1227328" y="973201"/>
                </a:lnTo>
                <a:lnTo>
                  <a:pt x="1194181" y="1003553"/>
                </a:lnTo>
                <a:lnTo>
                  <a:pt x="1161542" y="1034415"/>
                </a:lnTo>
                <a:lnTo>
                  <a:pt x="1129144" y="1065657"/>
                </a:lnTo>
                <a:lnTo>
                  <a:pt x="1097178" y="1097152"/>
                </a:lnTo>
                <a:lnTo>
                  <a:pt x="1065593" y="1129157"/>
                </a:lnTo>
                <a:lnTo>
                  <a:pt x="1034389" y="1161542"/>
                </a:lnTo>
                <a:lnTo>
                  <a:pt x="1003579" y="1194181"/>
                </a:lnTo>
                <a:lnTo>
                  <a:pt x="973150" y="1227327"/>
                </a:lnTo>
                <a:lnTo>
                  <a:pt x="943114" y="1260728"/>
                </a:lnTo>
                <a:lnTo>
                  <a:pt x="913472" y="1294511"/>
                </a:lnTo>
                <a:lnTo>
                  <a:pt x="884237" y="1328674"/>
                </a:lnTo>
                <a:lnTo>
                  <a:pt x="855408" y="1363218"/>
                </a:lnTo>
                <a:lnTo>
                  <a:pt x="826985" y="1398016"/>
                </a:lnTo>
                <a:lnTo>
                  <a:pt x="798969" y="1433322"/>
                </a:lnTo>
                <a:lnTo>
                  <a:pt x="771372" y="1468882"/>
                </a:lnTo>
                <a:lnTo>
                  <a:pt x="744207" y="1504696"/>
                </a:lnTo>
                <a:lnTo>
                  <a:pt x="717448" y="1540891"/>
                </a:lnTo>
                <a:lnTo>
                  <a:pt x="691121" y="1577467"/>
                </a:lnTo>
                <a:lnTo>
                  <a:pt x="665226" y="1614424"/>
                </a:lnTo>
                <a:lnTo>
                  <a:pt x="639762" y="1651635"/>
                </a:lnTo>
                <a:lnTo>
                  <a:pt x="614730" y="1689100"/>
                </a:lnTo>
                <a:lnTo>
                  <a:pt x="590156" y="1726946"/>
                </a:lnTo>
                <a:lnTo>
                  <a:pt x="566013" y="1765046"/>
                </a:lnTo>
                <a:lnTo>
                  <a:pt x="542328" y="1803527"/>
                </a:lnTo>
                <a:lnTo>
                  <a:pt x="519087" y="1842389"/>
                </a:lnTo>
                <a:lnTo>
                  <a:pt x="496303" y="1881377"/>
                </a:lnTo>
                <a:lnTo>
                  <a:pt x="473976" y="1920748"/>
                </a:lnTo>
                <a:lnTo>
                  <a:pt x="452120" y="1960499"/>
                </a:lnTo>
                <a:lnTo>
                  <a:pt x="430733" y="2000377"/>
                </a:lnTo>
                <a:lnTo>
                  <a:pt x="409816" y="2040636"/>
                </a:lnTo>
                <a:lnTo>
                  <a:pt x="389369" y="2081149"/>
                </a:lnTo>
                <a:lnTo>
                  <a:pt x="369392" y="2121916"/>
                </a:lnTo>
                <a:lnTo>
                  <a:pt x="349910" y="2163064"/>
                </a:lnTo>
                <a:lnTo>
                  <a:pt x="330911" y="2204339"/>
                </a:lnTo>
                <a:lnTo>
                  <a:pt x="312394" y="2245995"/>
                </a:lnTo>
                <a:lnTo>
                  <a:pt x="294386" y="2287904"/>
                </a:lnTo>
                <a:lnTo>
                  <a:pt x="276860" y="2330069"/>
                </a:lnTo>
                <a:lnTo>
                  <a:pt x="259842" y="2372487"/>
                </a:lnTo>
                <a:lnTo>
                  <a:pt x="243319" y="2415159"/>
                </a:lnTo>
                <a:lnTo>
                  <a:pt x="227304" y="2457958"/>
                </a:lnTo>
                <a:lnTo>
                  <a:pt x="211810" y="2501138"/>
                </a:lnTo>
                <a:lnTo>
                  <a:pt x="196824" y="2544572"/>
                </a:lnTo>
                <a:lnTo>
                  <a:pt x="182359" y="2588133"/>
                </a:lnTo>
                <a:lnTo>
                  <a:pt x="168414" y="2632075"/>
                </a:lnTo>
                <a:lnTo>
                  <a:pt x="154990" y="2676144"/>
                </a:lnTo>
                <a:lnTo>
                  <a:pt x="142113" y="2720467"/>
                </a:lnTo>
                <a:lnTo>
                  <a:pt x="129755" y="2765044"/>
                </a:lnTo>
                <a:lnTo>
                  <a:pt x="117932" y="2809875"/>
                </a:lnTo>
                <a:lnTo>
                  <a:pt x="106654" y="2854833"/>
                </a:lnTo>
                <a:lnTo>
                  <a:pt x="95923" y="2900045"/>
                </a:lnTo>
                <a:lnTo>
                  <a:pt x="85737" y="2945384"/>
                </a:lnTo>
                <a:lnTo>
                  <a:pt x="76111" y="2991104"/>
                </a:lnTo>
                <a:lnTo>
                  <a:pt x="67030" y="3036824"/>
                </a:lnTo>
                <a:lnTo>
                  <a:pt x="58508" y="3082925"/>
                </a:lnTo>
                <a:lnTo>
                  <a:pt x="50546" y="3129153"/>
                </a:lnTo>
                <a:lnTo>
                  <a:pt x="43167" y="3175508"/>
                </a:lnTo>
                <a:lnTo>
                  <a:pt x="36334" y="3222117"/>
                </a:lnTo>
                <a:lnTo>
                  <a:pt x="30099" y="3268853"/>
                </a:lnTo>
                <a:lnTo>
                  <a:pt x="24422" y="3315843"/>
                </a:lnTo>
                <a:lnTo>
                  <a:pt x="19342" y="3362960"/>
                </a:lnTo>
                <a:lnTo>
                  <a:pt x="14833" y="3410331"/>
                </a:lnTo>
                <a:lnTo>
                  <a:pt x="10922" y="3457829"/>
                </a:lnTo>
                <a:lnTo>
                  <a:pt x="7594" y="3505454"/>
                </a:lnTo>
                <a:lnTo>
                  <a:pt x="4876" y="3553206"/>
                </a:lnTo>
                <a:lnTo>
                  <a:pt x="2743" y="3601212"/>
                </a:lnTo>
                <a:lnTo>
                  <a:pt x="1219" y="3649345"/>
                </a:lnTo>
                <a:lnTo>
                  <a:pt x="304" y="3697605"/>
                </a:lnTo>
                <a:lnTo>
                  <a:pt x="0" y="3745992"/>
                </a:lnTo>
                <a:lnTo>
                  <a:pt x="304" y="3794379"/>
                </a:lnTo>
                <a:lnTo>
                  <a:pt x="1219" y="3842639"/>
                </a:lnTo>
                <a:lnTo>
                  <a:pt x="2743" y="3890772"/>
                </a:lnTo>
                <a:lnTo>
                  <a:pt x="4876" y="3938778"/>
                </a:lnTo>
                <a:lnTo>
                  <a:pt x="7594" y="3986530"/>
                </a:lnTo>
                <a:lnTo>
                  <a:pt x="10922" y="4034155"/>
                </a:lnTo>
                <a:lnTo>
                  <a:pt x="14833" y="4081653"/>
                </a:lnTo>
                <a:lnTo>
                  <a:pt x="19342" y="4129024"/>
                </a:lnTo>
                <a:lnTo>
                  <a:pt x="24422" y="4176141"/>
                </a:lnTo>
                <a:lnTo>
                  <a:pt x="30099" y="4223131"/>
                </a:lnTo>
                <a:lnTo>
                  <a:pt x="36334" y="4269867"/>
                </a:lnTo>
                <a:lnTo>
                  <a:pt x="43167" y="4316476"/>
                </a:lnTo>
                <a:lnTo>
                  <a:pt x="50546" y="4362831"/>
                </a:lnTo>
                <a:lnTo>
                  <a:pt x="58508" y="4409059"/>
                </a:lnTo>
                <a:lnTo>
                  <a:pt x="67030" y="4455160"/>
                </a:lnTo>
                <a:lnTo>
                  <a:pt x="76111" y="4500880"/>
                </a:lnTo>
                <a:lnTo>
                  <a:pt x="85737" y="4546600"/>
                </a:lnTo>
                <a:lnTo>
                  <a:pt x="95923" y="4591939"/>
                </a:lnTo>
                <a:lnTo>
                  <a:pt x="106654" y="4637151"/>
                </a:lnTo>
                <a:lnTo>
                  <a:pt x="117932" y="4682109"/>
                </a:lnTo>
                <a:lnTo>
                  <a:pt x="129755" y="4726940"/>
                </a:lnTo>
                <a:lnTo>
                  <a:pt x="142113" y="4771517"/>
                </a:lnTo>
                <a:lnTo>
                  <a:pt x="154990" y="4815840"/>
                </a:lnTo>
                <a:lnTo>
                  <a:pt x="168414" y="4859909"/>
                </a:lnTo>
                <a:lnTo>
                  <a:pt x="182359" y="4903851"/>
                </a:lnTo>
                <a:lnTo>
                  <a:pt x="196824" y="4947412"/>
                </a:lnTo>
                <a:lnTo>
                  <a:pt x="211810" y="4990846"/>
                </a:lnTo>
                <a:lnTo>
                  <a:pt x="227304" y="5034026"/>
                </a:lnTo>
                <a:lnTo>
                  <a:pt x="243319" y="5076825"/>
                </a:lnTo>
                <a:lnTo>
                  <a:pt x="259842" y="5119497"/>
                </a:lnTo>
                <a:lnTo>
                  <a:pt x="276860" y="5161915"/>
                </a:lnTo>
                <a:lnTo>
                  <a:pt x="294386" y="5204079"/>
                </a:lnTo>
                <a:lnTo>
                  <a:pt x="312394" y="5245989"/>
                </a:lnTo>
                <a:lnTo>
                  <a:pt x="330911" y="5287645"/>
                </a:lnTo>
                <a:lnTo>
                  <a:pt x="349910" y="5328920"/>
                </a:lnTo>
                <a:lnTo>
                  <a:pt x="369392" y="5370068"/>
                </a:lnTo>
                <a:lnTo>
                  <a:pt x="389369" y="5410835"/>
                </a:lnTo>
                <a:lnTo>
                  <a:pt x="409816" y="5451348"/>
                </a:lnTo>
                <a:lnTo>
                  <a:pt x="430733" y="5491607"/>
                </a:lnTo>
                <a:lnTo>
                  <a:pt x="452120" y="5531485"/>
                </a:lnTo>
                <a:lnTo>
                  <a:pt x="473976" y="5571236"/>
                </a:lnTo>
                <a:lnTo>
                  <a:pt x="496303" y="5610606"/>
                </a:lnTo>
                <a:lnTo>
                  <a:pt x="519087" y="5649595"/>
                </a:lnTo>
                <a:lnTo>
                  <a:pt x="542328" y="5688457"/>
                </a:lnTo>
                <a:lnTo>
                  <a:pt x="566013" y="5726938"/>
                </a:lnTo>
                <a:lnTo>
                  <a:pt x="590156" y="5765038"/>
                </a:lnTo>
                <a:lnTo>
                  <a:pt x="614730" y="5802884"/>
                </a:lnTo>
                <a:lnTo>
                  <a:pt x="639762" y="5840349"/>
                </a:lnTo>
                <a:lnTo>
                  <a:pt x="665226" y="5877560"/>
                </a:lnTo>
                <a:lnTo>
                  <a:pt x="691121" y="5914517"/>
                </a:lnTo>
                <a:lnTo>
                  <a:pt x="717448" y="5951093"/>
                </a:lnTo>
                <a:lnTo>
                  <a:pt x="744207" y="5987288"/>
                </a:lnTo>
                <a:lnTo>
                  <a:pt x="771372" y="6023102"/>
                </a:lnTo>
                <a:lnTo>
                  <a:pt x="798969" y="6058662"/>
                </a:lnTo>
                <a:lnTo>
                  <a:pt x="826985" y="6093968"/>
                </a:lnTo>
                <a:lnTo>
                  <a:pt x="855408" y="6128766"/>
                </a:lnTo>
                <a:lnTo>
                  <a:pt x="884237" y="6163310"/>
                </a:lnTo>
                <a:lnTo>
                  <a:pt x="913472" y="6197473"/>
                </a:lnTo>
                <a:lnTo>
                  <a:pt x="943114" y="6231255"/>
                </a:lnTo>
                <a:lnTo>
                  <a:pt x="973150" y="6264656"/>
                </a:lnTo>
                <a:lnTo>
                  <a:pt x="1003579" y="6297803"/>
                </a:lnTo>
                <a:lnTo>
                  <a:pt x="1034389" y="6330442"/>
                </a:lnTo>
                <a:lnTo>
                  <a:pt x="1065593" y="6362827"/>
                </a:lnTo>
                <a:lnTo>
                  <a:pt x="1097178" y="6394831"/>
                </a:lnTo>
                <a:lnTo>
                  <a:pt x="1129144" y="6426327"/>
                </a:lnTo>
                <a:lnTo>
                  <a:pt x="1161542" y="6457569"/>
                </a:lnTo>
                <a:lnTo>
                  <a:pt x="1194181" y="6488430"/>
                </a:lnTo>
                <a:lnTo>
                  <a:pt x="1227328" y="6518783"/>
                </a:lnTo>
                <a:lnTo>
                  <a:pt x="1260729" y="6548882"/>
                </a:lnTo>
                <a:lnTo>
                  <a:pt x="1294511" y="6578473"/>
                </a:lnTo>
                <a:lnTo>
                  <a:pt x="1328674" y="6607683"/>
                </a:lnTo>
                <a:lnTo>
                  <a:pt x="1363218" y="6636512"/>
                </a:lnTo>
                <a:lnTo>
                  <a:pt x="1398016" y="6664960"/>
                </a:lnTo>
                <a:lnTo>
                  <a:pt x="1433322" y="6693027"/>
                </a:lnTo>
                <a:lnTo>
                  <a:pt x="1468882" y="6720586"/>
                </a:lnTo>
                <a:lnTo>
                  <a:pt x="1504696" y="6747764"/>
                </a:lnTo>
                <a:lnTo>
                  <a:pt x="1540891" y="6774561"/>
                </a:lnTo>
                <a:lnTo>
                  <a:pt x="1577467" y="6800850"/>
                </a:lnTo>
                <a:lnTo>
                  <a:pt x="1614424" y="6826758"/>
                </a:lnTo>
                <a:lnTo>
                  <a:pt x="1651635" y="6852158"/>
                </a:lnTo>
                <a:lnTo>
                  <a:pt x="1689100" y="6877304"/>
                </a:lnTo>
                <a:lnTo>
                  <a:pt x="1726946" y="6901815"/>
                </a:lnTo>
                <a:lnTo>
                  <a:pt x="1765046" y="6925945"/>
                </a:lnTo>
                <a:lnTo>
                  <a:pt x="1803527" y="6949694"/>
                </a:lnTo>
                <a:lnTo>
                  <a:pt x="1842389" y="6972935"/>
                </a:lnTo>
                <a:lnTo>
                  <a:pt x="1881378" y="6995668"/>
                </a:lnTo>
                <a:lnTo>
                  <a:pt x="1920748" y="7018020"/>
                </a:lnTo>
                <a:lnTo>
                  <a:pt x="1960499" y="7039864"/>
                </a:lnTo>
                <a:lnTo>
                  <a:pt x="2000377" y="7061200"/>
                </a:lnTo>
                <a:lnTo>
                  <a:pt x="2040636" y="7082155"/>
                </a:lnTo>
                <a:lnTo>
                  <a:pt x="2081149" y="7102602"/>
                </a:lnTo>
                <a:lnTo>
                  <a:pt x="2121916" y="7122541"/>
                </a:lnTo>
                <a:lnTo>
                  <a:pt x="2163064" y="7142099"/>
                </a:lnTo>
                <a:lnTo>
                  <a:pt x="2204339" y="7161022"/>
                </a:lnTo>
                <a:lnTo>
                  <a:pt x="2245995" y="7179564"/>
                </a:lnTo>
                <a:lnTo>
                  <a:pt x="2287905" y="7197598"/>
                </a:lnTo>
                <a:lnTo>
                  <a:pt x="2330069" y="7215124"/>
                </a:lnTo>
                <a:lnTo>
                  <a:pt x="2372487" y="7232142"/>
                </a:lnTo>
                <a:lnTo>
                  <a:pt x="2415159" y="7248652"/>
                </a:lnTo>
                <a:lnTo>
                  <a:pt x="2457958" y="7264654"/>
                </a:lnTo>
                <a:lnTo>
                  <a:pt x="2501138" y="7280148"/>
                </a:lnTo>
                <a:lnTo>
                  <a:pt x="2544572" y="7295134"/>
                </a:lnTo>
                <a:lnTo>
                  <a:pt x="2588133" y="7309612"/>
                </a:lnTo>
                <a:lnTo>
                  <a:pt x="2632075" y="7323582"/>
                </a:lnTo>
                <a:lnTo>
                  <a:pt x="2676144" y="7337044"/>
                </a:lnTo>
                <a:lnTo>
                  <a:pt x="2720467" y="7349871"/>
                </a:lnTo>
                <a:lnTo>
                  <a:pt x="2765044" y="7362190"/>
                </a:lnTo>
                <a:lnTo>
                  <a:pt x="2809875" y="7374001"/>
                </a:lnTo>
                <a:lnTo>
                  <a:pt x="2854833" y="7385304"/>
                </a:lnTo>
                <a:lnTo>
                  <a:pt x="2900045" y="7396099"/>
                </a:lnTo>
                <a:lnTo>
                  <a:pt x="2945384" y="7406259"/>
                </a:lnTo>
                <a:lnTo>
                  <a:pt x="2991104" y="7415911"/>
                </a:lnTo>
                <a:lnTo>
                  <a:pt x="3036824" y="7424928"/>
                </a:lnTo>
                <a:lnTo>
                  <a:pt x="3082925" y="7433437"/>
                </a:lnTo>
                <a:lnTo>
                  <a:pt x="3129153" y="7441438"/>
                </a:lnTo>
                <a:lnTo>
                  <a:pt x="3175508" y="7448804"/>
                </a:lnTo>
                <a:lnTo>
                  <a:pt x="3222117" y="7455662"/>
                </a:lnTo>
                <a:lnTo>
                  <a:pt x="3268853" y="7461885"/>
                </a:lnTo>
                <a:lnTo>
                  <a:pt x="3315842" y="7467600"/>
                </a:lnTo>
                <a:lnTo>
                  <a:pt x="3362959" y="7472680"/>
                </a:lnTo>
                <a:lnTo>
                  <a:pt x="3410330" y="7477125"/>
                </a:lnTo>
                <a:lnTo>
                  <a:pt x="3457829" y="7481062"/>
                </a:lnTo>
                <a:lnTo>
                  <a:pt x="3505454" y="7484364"/>
                </a:lnTo>
                <a:lnTo>
                  <a:pt x="3553205" y="7487158"/>
                </a:lnTo>
                <a:lnTo>
                  <a:pt x="3601212" y="7489190"/>
                </a:lnTo>
                <a:lnTo>
                  <a:pt x="3649344" y="7490714"/>
                </a:lnTo>
                <a:lnTo>
                  <a:pt x="3697604" y="7491730"/>
                </a:lnTo>
                <a:lnTo>
                  <a:pt x="3745991" y="7491984"/>
                </a:lnTo>
                <a:lnTo>
                  <a:pt x="3794379" y="7491730"/>
                </a:lnTo>
                <a:lnTo>
                  <a:pt x="3842639" y="7490714"/>
                </a:lnTo>
                <a:lnTo>
                  <a:pt x="3890771" y="7489190"/>
                </a:lnTo>
                <a:lnTo>
                  <a:pt x="3938778" y="7487158"/>
                </a:lnTo>
                <a:lnTo>
                  <a:pt x="3986529" y="7484364"/>
                </a:lnTo>
                <a:lnTo>
                  <a:pt x="4034154" y="7481062"/>
                </a:lnTo>
                <a:lnTo>
                  <a:pt x="4081653" y="7477125"/>
                </a:lnTo>
                <a:lnTo>
                  <a:pt x="4129024" y="7472680"/>
                </a:lnTo>
                <a:lnTo>
                  <a:pt x="4176141" y="7467600"/>
                </a:lnTo>
                <a:lnTo>
                  <a:pt x="4223131" y="7461885"/>
                </a:lnTo>
                <a:lnTo>
                  <a:pt x="4269867" y="7455662"/>
                </a:lnTo>
                <a:lnTo>
                  <a:pt x="4316476" y="7448804"/>
                </a:lnTo>
                <a:lnTo>
                  <a:pt x="4362831" y="7441438"/>
                </a:lnTo>
                <a:lnTo>
                  <a:pt x="4409058" y="7433437"/>
                </a:lnTo>
                <a:lnTo>
                  <a:pt x="4455159" y="7424928"/>
                </a:lnTo>
                <a:lnTo>
                  <a:pt x="4500880" y="7415911"/>
                </a:lnTo>
                <a:lnTo>
                  <a:pt x="4546600" y="7406259"/>
                </a:lnTo>
                <a:lnTo>
                  <a:pt x="4591939" y="7396099"/>
                </a:lnTo>
                <a:lnTo>
                  <a:pt x="4637151" y="7385304"/>
                </a:lnTo>
                <a:lnTo>
                  <a:pt x="4682108" y="7374001"/>
                </a:lnTo>
                <a:lnTo>
                  <a:pt x="4726940" y="7362190"/>
                </a:lnTo>
                <a:lnTo>
                  <a:pt x="4771517" y="7349871"/>
                </a:lnTo>
                <a:lnTo>
                  <a:pt x="4815840" y="7337044"/>
                </a:lnTo>
                <a:lnTo>
                  <a:pt x="4859908" y="7323582"/>
                </a:lnTo>
                <a:lnTo>
                  <a:pt x="4903851" y="7309612"/>
                </a:lnTo>
                <a:lnTo>
                  <a:pt x="4947412" y="7295134"/>
                </a:lnTo>
                <a:lnTo>
                  <a:pt x="4990845" y="7280148"/>
                </a:lnTo>
                <a:lnTo>
                  <a:pt x="5034026" y="7264654"/>
                </a:lnTo>
                <a:lnTo>
                  <a:pt x="5076825" y="7248652"/>
                </a:lnTo>
                <a:lnTo>
                  <a:pt x="5119496" y="7232142"/>
                </a:lnTo>
                <a:lnTo>
                  <a:pt x="5161915" y="7215124"/>
                </a:lnTo>
                <a:lnTo>
                  <a:pt x="5204079" y="7197598"/>
                </a:lnTo>
                <a:lnTo>
                  <a:pt x="5245989" y="7179564"/>
                </a:lnTo>
                <a:lnTo>
                  <a:pt x="5287645" y="7161022"/>
                </a:lnTo>
                <a:lnTo>
                  <a:pt x="5328920" y="7142099"/>
                </a:lnTo>
                <a:lnTo>
                  <a:pt x="5370068" y="7122541"/>
                </a:lnTo>
                <a:lnTo>
                  <a:pt x="5410834" y="7102602"/>
                </a:lnTo>
                <a:lnTo>
                  <a:pt x="5451347" y="7082155"/>
                </a:lnTo>
                <a:lnTo>
                  <a:pt x="5491607" y="7061200"/>
                </a:lnTo>
                <a:lnTo>
                  <a:pt x="5531484" y="7039864"/>
                </a:lnTo>
                <a:lnTo>
                  <a:pt x="5571236" y="7018020"/>
                </a:lnTo>
                <a:lnTo>
                  <a:pt x="5610606" y="6995668"/>
                </a:lnTo>
                <a:lnTo>
                  <a:pt x="5649595" y="6972935"/>
                </a:lnTo>
                <a:lnTo>
                  <a:pt x="5688457" y="6949694"/>
                </a:lnTo>
                <a:lnTo>
                  <a:pt x="5726938" y="6925945"/>
                </a:lnTo>
                <a:lnTo>
                  <a:pt x="5765038" y="6901815"/>
                </a:lnTo>
                <a:lnTo>
                  <a:pt x="5802883" y="6877304"/>
                </a:lnTo>
                <a:lnTo>
                  <a:pt x="5840349" y="6852158"/>
                </a:lnTo>
                <a:lnTo>
                  <a:pt x="5877559" y="6826758"/>
                </a:lnTo>
                <a:lnTo>
                  <a:pt x="5914517" y="6800850"/>
                </a:lnTo>
                <a:lnTo>
                  <a:pt x="5951093" y="6774561"/>
                </a:lnTo>
                <a:lnTo>
                  <a:pt x="5987288" y="6747764"/>
                </a:lnTo>
                <a:lnTo>
                  <a:pt x="6023102" y="6720586"/>
                </a:lnTo>
                <a:lnTo>
                  <a:pt x="6058662" y="6693027"/>
                </a:lnTo>
                <a:lnTo>
                  <a:pt x="6093968" y="6664960"/>
                </a:lnTo>
                <a:lnTo>
                  <a:pt x="6128766" y="6636512"/>
                </a:lnTo>
                <a:lnTo>
                  <a:pt x="6163309" y="6607683"/>
                </a:lnTo>
                <a:lnTo>
                  <a:pt x="6197472" y="6578473"/>
                </a:lnTo>
                <a:lnTo>
                  <a:pt x="6231255" y="6548882"/>
                </a:lnTo>
                <a:lnTo>
                  <a:pt x="6264656" y="6518783"/>
                </a:lnTo>
                <a:lnTo>
                  <a:pt x="6297803" y="6488430"/>
                </a:lnTo>
                <a:lnTo>
                  <a:pt x="6330442" y="6457569"/>
                </a:lnTo>
                <a:lnTo>
                  <a:pt x="6362826" y="6426327"/>
                </a:lnTo>
                <a:lnTo>
                  <a:pt x="6394831" y="6394831"/>
                </a:lnTo>
                <a:lnTo>
                  <a:pt x="6426326" y="6362827"/>
                </a:lnTo>
                <a:lnTo>
                  <a:pt x="6457569" y="6330442"/>
                </a:lnTo>
                <a:lnTo>
                  <a:pt x="6488430" y="6297803"/>
                </a:lnTo>
                <a:lnTo>
                  <a:pt x="6518783" y="6264656"/>
                </a:lnTo>
                <a:lnTo>
                  <a:pt x="6548882" y="6231255"/>
                </a:lnTo>
                <a:lnTo>
                  <a:pt x="6578473" y="6197473"/>
                </a:lnTo>
                <a:lnTo>
                  <a:pt x="6607683" y="6163310"/>
                </a:lnTo>
                <a:lnTo>
                  <a:pt x="6636512" y="6128766"/>
                </a:lnTo>
                <a:lnTo>
                  <a:pt x="6664960" y="6093968"/>
                </a:lnTo>
                <a:lnTo>
                  <a:pt x="6693027" y="6058662"/>
                </a:lnTo>
                <a:lnTo>
                  <a:pt x="6720586" y="6023102"/>
                </a:lnTo>
                <a:lnTo>
                  <a:pt x="6747764" y="5987288"/>
                </a:lnTo>
                <a:lnTo>
                  <a:pt x="6774561" y="5951093"/>
                </a:lnTo>
                <a:lnTo>
                  <a:pt x="6800850" y="5914517"/>
                </a:lnTo>
                <a:lnTo>
                  <a:pt x="6826758" y="5877560"/>
                </a:lnTo>
                <a:lnTo>
                  <a:pt x="6852158" y="5840349"/>
                </a:lnTo>
                <a:lnTo>
                  <a:pt x="6877304" y="5802884"/>
                </a:lnTo>
                <a:lnTo>
                  <a:pt x="6901815" y="5765038"/>
                </a:lnTo>
                <a:lnTo>
                  <a:pt x="6925945" y="5726938"/>
                </a:lnTo>
                <a:lnTo>
                  <a:pt x="6949694" y="5688457"/>
                </a:lnTo>
                <a:lnTo>
                  <a:pt x="6972935" y="5649595"/>
                </a:lnTo>
                <a:lnTo>
                  <a:pt x="6995668" y="5610606"/>
                </a:lnTo>
                <a:lnTo>
                  <a:pt x="7018020" y="5571236"/>
                </a:lnTo>
                <a:lnTo>
                  <a:pt x="7039864" y="5531485"/>
                </a:lnTo>
                <a:lnTo>
                  <a:pt x="7061200" y="5491607"/>
                </a:lnTo>
                <a:lnTo>
                  <a:pt x="7082155" y="5451348"/>
                </a:lnTo>
                <a:lnTo>
                  <a:pt x="7102602" y="5410835"/>
                </a:lnTo>
                <a:lnTo>
                  <a:pt x="7122541" y="5370068"/>
                </a:lnTo>
                <a:lnTo>
                  <a:pt x="7142099" y="5328920"/>
                </a:lnTo>
                <a:lnTo>
                  <a:pt x="7161022" y="5287645"/>
                </a:lnTo>
                <a:lnTo>
                  <a:pt x="7179564" y="5245989"/>
                </a:lnTo>
                <a:lnTo>
                  <a:pt x="7197598" y="5204079"/>
                </a:lnTo>
                <a:lnTo>
                  <a:pt x="7215124" y="5161915"/>
                </a:lnTo>
                <a:lnTo>
                  <a:pt x="7232142" y="5119497"/>
                </a:lnTo>
                <a:lnTo>
                  <a:pt x="7248652" y="5076825"/>
                </a:lnTo>
                <a:lnTo>
                  <a:pt x="7264654" y="5034026"/>
                </a:lnTo>
                <a:lnTo>
                  <a:pt x="7280148" y="4990846"/>
                </a:lnTo>
                <a:lnTo>
                  <a:pt x="7295134" y="4947412"/>
                </a:lnTo>
                <a:lnTo>
                  <a:pt x="7309612" y="4903851"/>
                </a:lnTo>
                <a:lnTo>
                  <a:pt x="7323582" y="4859909"/>
                </a:lnTo>
                <a:lnTo>
                  <a:pt x="7337044" y="4815840"/>
                </a:lnTo>
                <a:lnTo>
                  <a:pt x="7349871" y="4771517"/>
                </a:lnTo>
                <a:lnTo>
                  <a:pt x="7362190" y="4726940"/>
                </a:lnTo>
                <a:lnTo>
                  <a:pt x="7374001" y="4682109"/>
                </a:lnTo>
                <a:lnTo>
                  <a:pt x="7385304" y="4637151"/>
                </a:lnTo>
                <a:lnTo>
                  <a:pt x="7396099" y="4591939"/>
                </a:lnTo>
                <a:lnTo>
                  <a:pt x="7406259" y="4546600"/>
                </a:lnTo>
                <a:lnTo>
                  <a:pt x="7415911" y="4500880"/>
                </a:lnTo>
                <a:lnTo>
                  <a:pt x="7424928" y="4455160"/>
                </a:lnTo>
                <a:lnTo>
                  <a:pt x="7433437" y="4409059"/>
                </a:lnTo>
                <a:lnTo>
                  <a:pt x="7441438" y="4362831"/>
                </a:lnTo>
                <a:lnTo>
                  <a:pt x="7448804" y="4316476"/>
                </a:lnTo>
                <a:lnTo>
                  <a:pt x="7455662" y="4269867"/>
                </a:lnTo>
                <a:lnTo>
                  <a:pt x="7461885" y="4223131"/>
                </a:lnTo>
                <a:lnTo>
                  <a:pt x="7467600" y="4176141"/>
                </a:lnTo>
                <a:lnTo>
                  <a:pt x="7472680" y="4129024"/>
                </a:lnTo>
                <a:lnTo>
                  <a:pt x="7477125" y="4081653"/>
                </a:lnTo>
                <a:lnTo>
                  <a:pt x="7481062" y="4034155"/>
                </a:lnTo>
                <a:lnTo>
                  <a:pt x="7484364" y="3986530"/>
                </a:lnTo>
                <a:lnTo>
                  <a:pt x="7487158" y="3938778"/>
                </a:lnTo>
                <a:lnTo>
                  <a:pt x="7489190" y="3890772"/>
                </a:lnTo>
                <a:lnTo>
                  <a:pt x="7490714" y="3842639"/>
                </a:lnTo>
                <a:lnTo>
                  <a:pt x="7491730" y="3794379"/>
                </a:lnTo>
                <a:lnTo>
                  <a:pt x="7491984" y="3745992"/>
                </a:lnTo>
                <a:lnTo>
                  <a:pt x="7491730" y="3697605"/>
                </a:lnTo>
                <a:lnTo>
                  <a:pt x="7490714" y="3649345"/>
                </a:lnTo>
                <a:lnTo>
                  <a:pt x="7489190" y="3601212"/>
                </a:lnTo>
                <a:lnTo>
                  <a:pt x="7487158" y="3553206"/>
                </a:lnTo>
                <a:lnTo>
                  <a:pt x="7484364" y="3505454"/>
                </a:lnTo>
                <a:lnTo>
                  <a:pt x="7481062" y="3457829"/>
                </a:lnTo>
                <a:lnTo>
                  <a:pt x="7477125" y="3410331"/>
                </a:lnTo>
                <a:lnTo>
                  <a:pt x="7472680" y="3362960"/>
                </a:lnTo>
                <a:lnTo>
                  <a:pt x="7467600" y="3315843"/>
                </a:lnTo>
                <a:lnTo>
                  <a:pt x="7461885" y="3268853"/>
                </a:lnTo>
                <a:lnTo>
                  <a:pt x="7455662" y="3222117"/>
                </a:lnTo>
                <a:lnTo>
                  <a:pt x="7448804" y="3175508"/>
                </a:lnTo>
                <a:lnTo>
                  <a:pt x="7441438" y="3129153"/>
                </a:lnTo>
                <a:lnTo>
                  <a:pt x="7433437" y="3082925"/>
                </a:lnTo>
                <a:lnTo>
                  <a:pt x="7424928" y="3036824"/>
                </a:lnTo>
                <a:lnTo>
                  <a:pt x="7415911" y="2991104"/>
                </a:lnTo>
                <a:lnTo>
                  <a:pt x="7406259" y="2945384"/>
                </a:lnTo>
                <a:lnTo>
                  <a:pt x="7396099" y="2900045"/>
                </a:lnTo>
                <a:lnTo>
                  <a:pt x="7385304" y="2854833"/>
                </a:lnTo>
                <a:lnTo>
                  <a:pt x="7374001" y="2809875"/>
                </a:lnTo>
                <a:lnTo>
                  <a:pt x="7362190" y="2765044"/>
                </a:lnTo>
                <a:lnTo>
                  <a:pt x="7349871" y="2720467"/>
                </a:lnTo>
                <a:lnTo>
                  <a:pt x="7337044" y="2676144"/>
                </a:lnTo>
                <a:lnTo>
                  <a:pt x="7323582" y="2632075"/>
                </a:lnTo>
                <a:lnTo>
                  <a:pt x="7309612" y="2588133"/>
                </a:lnTo>
                <a:lnTo>
                  <a:pt x="7295134" y="2544572"/>
                </a:lnTo>
                <a:lnTo>
                  <a:pt x="7280148" y="2501138"/>
                </a:lnTo>
                <a:lnTo>
                  <a:pt x="7264654" y="2457958"/>
                </a:lnTo>
                <a:lnTo>
                  <a:pt x="7248652" y="2415159"/>
                </a:lnTo>
                <a:lnTo>
                  <a:pt x="7232142" y="2372487"/>
                </a:lnTo>
                <a:lnTo>
                  <a:pt x="7215124" y="2330069"/>
                </a:lnTo>
                <a:lnTo>
                  <a:pt x="7197598" y="2287904"/>
                </a:lnTo>
                <a:lnTo>
                  <a:pt x="7179564" y="2245995"/>
                </a:lnTo>
                <a:lnTo>
                  <a:pt x="7161022" y="2204339"/>
                </a:lnTo>
                <a:lnTo>
                  <a:pt x="7142099" y="2163064"/>
                </a:lnTo>
                <a:lnTo>
                  <a:pt x="7122541" y="2121916"/>
                </a:lnTo>
                <a:lnTo>
                  <a:pt x="7102602" y="2081149"/>
                </a:lnTo>
                <a:lnTo>
                  <a:pt x="7082155" y="2040636"/>
                </a:lnTo>
                <a:lnTo>
                  <a:pt x="7061200" y="2000377"/>
                </a:lnTo>
                <a:lnTo>
                  <a:pt x="7039864" y="1960499"/>
                </a:lnTo>
                <a:lnTo>
                  <a:pt x="7018020" y="1920748"/>
                </a:lnTo>
                <a:lnTo>
                  <a:pt x="6995668" y="1881377"/>
                </a:lnTo>
                <a:lnTo>
                  <a:pt x="6972935" y="1842389"/>
                </a:lnTo>
                <a:lnTo>
                  <a:pt x="6949694" y="1803527"/>
                </a:lnTo>
                <a:lnTo>
                  <a:pt x="6925945" y="1765046"/>
                </a:lnTo>
                <a:lnTo>
                  <a:pt x="6901815" y="1726946"/>
                </a:lnTo>
                <a:lnTo>
                  <a:pt x="6877304" y="1689100"/>
                </a:lnTo>
                <a:lnTo>
                  <a:pt x="6852158" y="1651635"/>
                </a:lnTo>
                <a:lnTo>
                  <a:pt x="6826758" y="1614424"/>
                </a:lnTo>
                <a:lnTo>
                  <a:pt x="6800850" y="1577467"/>
                </a:lnTo>
                <a:lnTo>
                  <a:pt x="6774561" y="1540891"/>
                </a:lnTo>
                <a:lnTo>
                  <a:pt x="6747764" y="1504696"/>
                </a:lnTo>
                <a:lnTo>
                  <a:pt x="6720586" y="1468882"/>
                </a:lnTo>
                <a:lnTo>
                  <a:pt x="6693027" y="1433322"/>
                </a:lnTo>
                <a:lnTo>
                  <a:pt x="6664960" y="1398016"/>
                </a:lnTo>
                <a:lnTo>
                  <a:pt x="6636512" y="1363218"/>
                </a:lnTo>
                <a:lnTo>
                  <a:pt x="6607683" y="1328674"/>
                </a:lnTo>
                <a:lnTo>
                  <a:pt x="6578473" y="1294511"/>
                </a:lnTo>
                <a:lnTo>
                  <a:pt x="6548882" y="1260728"/>
                </a:lnTo>
                <a:lnTo>
                  <a:pt x="6518783" y="1227327"/>
                </a:lnTo>
                <a:lnTo>
                  <a:pt x="6488430" y="1194181"/>
                </a:lnTo>
                <a:lnTo>
                  <a:pt x="6457569" y="1161542"/>
                </a:lnTo>
                <a:lnTo>
                  <a:pt x="6426326" y="1129157"/>
                </a:lnTo>
                <a:lnTo>
                  <a:pt x="6394831" y="1097152"/>
                </a:lnTo>
                <a:lnTo>
                  <a:pt x="6362826" y="1065657"/>
                </a:lnTo>
                <a:lnTo>
                  <a:pt x="6330442" y="1034415"/>
                </a:lnTo>
                <a:lnTo>
                  <a:pt x="6297803" y="1003553"/>
                </a:lnTo>
                <a:lnTo>
                  <a:pt x="6264656" y="973201"/>
                </a:lnTo>
                <a:lnTo>
                  <a:pt x="6231255" y="943101"/>
                </a:lnTo>
                <a:lnTo>
                  <a:pt x="6197472" y="913511"/>
                </a:lnTo>
                <a:lnTo>
                  <a:pt x="6163309" y="884301"/>
                </a:lnTo>
                <a:lnTo>
                  <a:pt x="6128766" y="855472"/>
                </a:lnTo>
                <a:lnTo>
                  <a:pt x="6093968" y="827024"/>
                </a:lnTo>
                <a:lnTo>
                  <a:pt x="6058662" y="798957"/>
                </a:lnTo>
                <a:lnTo>
                  <a:pt x="6023102" y="771398"/>
                </a:lnTo>
                <a:lnTo>
                  <a:pt x="5987288" y="744220"/>
                </a:lnTo>
                <a:lnTo>
                  <a:pt x="5951093" y="717423"/>
                </a:lnTo>
                <a:lnTo>
                  <a:pt x="5914517" y="691134"/>
                </a:lnTo>
                <a:lnTo>
                  <a:pt x="5877559" y="665226"/>
                </a:lnTo>
                <a:lnTo>
                  <a:pt x="5840349" y="639699"/>
                </a:lnTo>
                <a:lnTo>
                  <a:pt x="5802883" y="614679"/>
                </a:lnTo>
                <a:lnTo>
                  <a:pt x="5765038" y="590169"/>
                </a:lnTo>
                <a:lnTo>
                  <a:pt x="5726938" y="566039"/>
                </a:lnTo>
                <a:lnTo>
                  <a:pt x="5688457" y="542290"/>
                </a:lnTo>
                <a:lnTo>
                  <a:pt x="5649595" y="519049"/>
                </a:lnTo>
                <a:lnTo>
                  <a:pt x="5610606" y="496316"/>
                </a:lnTo>
                <a:lnTo>
                  <a:pt x="5571236" y="473964"/>
                </a:lnTo>
                <a:lnTo>
                  <a:pt x="5531484" y="452120"/>
                </a:lnTo>
                <a:lnTo>
                  <a:pt x="5491607" y="430784"/>
                </a:lnTo>
                <a:lnTo>
                  <a:pt x="5451347" y="409828"/>
                </a:lnTo>
                <a:lnTo>
                  <a:pt x="5410834" y="389382"/>
                </a:lnTo>
                <a:lnTo>
                  <a:pt x="5370068" y="369443"/>
                </a:lnTo>
                <a:lnTo>
                  <a:pt x="5328920" y="349885"/>
                </a:lnTo>
                <a:lnTo>
                  <a:pt x="5287645" y="330962"/>
                </a:lnTo>
                <a:lnTo>
                  <a:pt x="5245989" y="312420"/>
                </a:lnTo>
                <a:lnTo>
                  <a:pt x="5204079" y="294386"/>
                </a:lnTo>
                <a:lnTo>
                  <a:pt x="5161915" y="276860"/>
                </a:lnTo>
                <a:lnTo>
                  <a:pt x="5119496" y="259842"/>
                </a:lnTo>
                <a:lnTo>
                  <a:pt x="5076825" y="243332"/>
                </a:lnTo>
                <a:lnTo>
                  <a:pt x="5034026" y="227329"/>
                </a:lnTo>
                <a:lnTo>
                  <a:pt x="4990845" y="211836"/>
                </a:lnTo>
                <a:lnTo>
                  <a:pt x="4947412" y="196850"/>
                </a:lnTo>
                <a:lnTo>
                  <a:pt x="4903851" y="182372"/>
                </a:lnTo>
                <a:lnTo>
                  <a:pt x="4859908" y="168401"/>
                </a:lnTo>
                <a:lnTo>
                  <a:pt x="4815840" y="154940"/>
                </a:lnTo>
                <a:lnTo>
                  <a:pt x="4771517" y="142113"/>
                </a:lnTo>
                <a:lnTo>
                  <a:pt x="4726940" y="129794"/>
                </a:lnTo>
                <a:lnTo>
                  <a:pt x="4682108" y="117983"/>
                </a:lnTo>
                <a:lnTo>
                  <a:pt x="4637151" y="106679"/>
                </a:lnTo>
                <a:lnTo>
                  <a:pt x="4591939" y="95885"/>
                </a:lnTo>
                <a:lnTo>
                  <a:pt x="4546600" y="85725"/>
                </a:lnTo>
                <a:lnTo>
                  <a:pt x="4500880" y="76073"/>
                </a:lnTo>
                <a:lnTo>
                  <a:pt x="4455159" y="67056"/>
                </a:lnTo>
                <a:lnTo>
                  <a:pt x="4409058" y="58547"/>
                </a:lnTo>
                <a:lnTo>
                  <a:pt x="4362831" y="50546"/>
                </a:lnTo>
                <a:lnTo>
                  <a:pt x="4316476" y="43179"/>
                </a:lnTo>
                <a:lnTo>
                  <a:pt x="4269867" y="36322"/>
                </a:lnTo>
                <a:lnTo>
                  <a:pt x="4223131" y="30099"/>
                </a:lnTo>
                <a:lnTo>
                  <a:pt x="4176141" y="24384"/>
                </a:lnTo>
                <a:lnTo>
                  <a:pt x="4129024" y="19303"/>
                </a:lnTo>
                <a:lnTo>
                  <a:pt x="4081653" y="14859"/>
                </a:lnTo>
                <a:lnTo>
                  <a:pt x="4034154" y="10922"/>
                </a:lnTo>
                <a:lnTo>
                  <a:pt x="3986529" y="7620"/>
                </a:lnTo>
                <a:lnTo>
                  <a:pt x="3938778" y="4825"/>
                </a:lnTo>
                <a:lnTo>
                  <a:pt x="3890771" y="2794"/>
                </a:lnTo>
                <a:lnTo>
                  <a:pt x="3842639" y="1270"/>
                </a:lnTo>
                <a:lnTo>
                  <a:pt x="3794379" y="253"/>
                </a:lnTo>
                <a:lnTo>
                  <a:pt x="3745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1976" y="2590800"/>
            <a:ext cx="1225296" cy="1606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1976" y="5577840"/>
            <a:ext cx="1295400" cy="12161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4856" y="7595616"/>
            <a:ext cx="859536" cy="205130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34093" y="4344"/>
            <a:ext cx="8418830" cy="1882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sz="5200" spc="-155" dirty="0"/>
              <a:t>М</a:t>
            </a:r>
            <a:r>
              <a:rPr sz="5200" spc="-165" dirty="0"/>
              <a:t>арке</a:t>
            </a:r>
            <a:r>
              <a:rPr sz="5200" spc="-5" dirty="0"/>
              <a:t>т</a:t>
            </a:r>
            <a:r>
              <a:rPr sz="5200" spc="-530" dirty="0"/>
              <a:t> </a:t>
            </a:r>
            <a:r>
              <a:rPr sz="5200" spc="-210" dirty="0"/>
              <a:t>пе</a:t>
            </a:r>
            <a:r>
              <a:rPr sz="5200" spc="-204" dirty="0"/>
              <a:t>д</a:t>
            </a:r>
            <a:r>
              <a:rPr sz="5200" spc="-220" dirty="0"/>
              <a:t>агог</a:t>
            </a:r>
            <a:r>
              <a:rPr sz="5200" spc="-210" dirty="0"/>
              <a:t>и</a:t>
            </a:r>
            <a:r>
              <a:rPr sz="5200" spc="-220" dirty="0"/>
              <a:t>чес</a:t>
            </a:r>
            <a:r>
              <a:rPr sz="5200" spc="-210" dirty="0"/>
              <a:t>к</a:t>
            </a:r>
            <a:r>
              <a:rPr sz="5200" spc="-220" dirty="0"/>
              <a:t>и</a:t>
            </a:r>
            <a:r>
              <a:rPr sz="5200" spc="-5" dirty="0"/>
              <a:t>х  </a:t>
            </a:r>
            <a:r>
              <a:rPr sz="5200" spc="-385" dirty="0"/>
              <a:t>про</a:t>
            </a:r>
            <a:r>
              <a:rPr sz="5200" spc="-400" dirty="0"/>
              <a:t>фесс</a:t>
            </a:r>
            <a:r>
              <a:rPr sz="5200" spc="-385" dirty="0"/>
              <a:t>и</a:t>
            </a:r>
            <a:r>
              <a:rPr sz="5200" spc="-5" dirty="0"/>
              <a:t>й</a:t>
            </a:r>
            <a:r>
              <a:rPr sz="5200" spc="-800" dirty="0"/>
              <a:t> </a:t>
            </a:r>
            <a:r>
              <a:rPr sz="5200" spc="-5" dirty="0"/>
              <a:t>-</a:t>
            </a:r>
            <a:r>
              <a:rPr sz="5200" spc="-455" dirty="0"/>
              <a:t> </a:t>
            </a:r>
            <a:r>
              <a:rPr sz="5200" spc="-320" dirty="0"/>
              <a:t>это</a:t>
            </a:r>
            <a:r>
              <a:rPr sz="5200" spc="-5" dirty="0"/>
              <a:t>:</a:t>
            </a:r>
            <a:endParaRPr sz="5200" dirty="0"/>
          </a:p>
        </p:txBody>
      </p:sp>
      <p:sp>
        <p:nvSpPr>
          <p:cNvPr id="7" name="object 7"/>
          <p:cNvSpPr txBox="1"/>
          <p:nvPr/>
        </p:nvSpPr>
        <p:spPr>
          <a:xfrm>
            <a:off x="869696" y="2700194"/>
            <a:ext cx="6534150" cy="4218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18600"/>
              </a:lnSpc>
              <a:spcBef>
                <a:spcPts val="80"/>
              </a:spcBef>
            </a:pPr>
            <a:r>
              <a:rPr sz="2900" spc="-100" dirty="0" err="1">
                <a:solidFill>
                  <a:srgbClr val="0048AC"/>
                </a:solidFill>
                <a:latin typeface="Arial Black"/>
                <a:cs typeface="Arial Black"/>
              </a:rPr>
              <a:t>П</a:t>
            </a:r>
            <a:r>
              <a:rPr sz="2900" spc="-114" dirty="0" err="1">
                <a:solidFill>
                  <a:srgbClr val="0048AC"/>
                </a:solidFill>
                <a:latin typeface="Arial Black"/>
                <a:cs typeface="Arial Black"/>
              </a:rPr>
              <a:t>рак</a:t>
            </a:r>
            <a:r>
              <a:rPr sz="2900" spc="-110" dirty="0" err="1">
                <a:solidFill>
                  <a:srgbClr val="0048AC"/>
                </a:solidFill>
                <a:latin typeface="Arial Black"/>
                <a:cs typeface="Arial Black"/>
              </a:rPr>
              <a:t>ти</a:t>
            </a:r>
            <a:r>
              <a:rPr sz="2900" spc="-114" dirty="0" err="1">
                <a:solidFill>
                  <a:srgbClr val="0048AC"/>
                </a:solidFill>
                <a:latin typeface="Arial Black"/>
                <a:cs typeface="Arial Black"/>
              </a:rPr>
              <a:t>к</a:t>
            </a:r>
            <a:r>
              <a:rPr sz="2900" dirty="0" err="1">
                <a:solidFill>
                  <a:srgbClr val="0048AC"/>
                </a:solidFill>
                <a:latin typeface="Arial Black"/>
                <a:cs typeface="Arial Black"/>
              </a:rPr>
              <a:t>а</a:t>
            </a:r>
            <a:r>
              <a:rPr sz="2900" spc="-285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lang="ru-RU" sz="2900" spc="-285" dirty="0" smtClean="0">
                <a:solidFill>
                  <a:srgbClr val="0048AC"/>
                </a:solidFill>
                <a:latin typeface="Arial Black"/>
                <a:cs typeface="Arial Black"/>
              </a:rPr>
              <a:t>"</a:t>
            </a:r>
            <a:r>
              <a:rPr sz="2900" spc="-10" dirty="0" err="1" smtClean="0">
                <a:solidFill>
                  <a:srgbClr val="0048AC"/>
                </a:solidFill>
                <a:latin typeface="Arial Black"/>
                <a:cs typeface="Arial Black"/>
              </a:rPr>
              <a:t>м</a:t>
            </a:r>
            <a:r>
              <a:rPr sz="2900" spc="-20" dirty="0" err="1" smtClean="0">
                <a:solidFill>
                  <a:srgbClr val="0048AC"/>
                </a:solidFill>
                <a:latin typeface="Arial Black"/>
                <a:cs typeface="Arial Black"/>
              </a:rPr>
              <a:t>арке</a:t>
            </a:r>
            <a:r>
              <a:rPr sz="2900" spc="-15" dirty="0" err="1" smtClean="0">
                <a:solidFill>
                  <a:srgbClr val="0048AC"/>
                </a:solidFill>
                <a:latin typeface="Arial Black"/>
                <a:cs typeface="Arial Black"/>
              </a:rPr>
              <a:t>т</a:t>
            </a:r>
            <a:r>
              <a:rPr sz="2900" dirty="0" err="1" smtClean="0">
                <a:solidFill>
                  <a:srgbClr val="0048AC"/>
                </a:solidFill>
                <a:latin typeface="Arial Black"/>
                <a:cs typeface="Arial Black"/>
              </a:rPr>
              <a:t>а</a:t>
            </a:r>
            <a:r>
              <a:rPr sz="2900" dirty="0" smtClean="0">
                <a:solidFill>
                  <a:srgbClr val="0048AC"/>
                </a:solidFill>
                <a:latin typeface="Arial Black"/>
                <a:cs typeface="Arial Black"/>
              </a:rPr>
              <a:t>  </a:t>
            </a:r>
            <a:r>
              <a:rPr sz="2900" spc="-150" dirty="0" err="1">
                <a:solidFill>
                  <a:srgbClr val="0048AC"/>
                </a:solidFill>
                <a:latin typeface="Arial Black"/>
                <a:cs typeface="Arial Black"/>
              </a:rPr>
              <a:t>педа</a:t>
            </a:r>
            <a:r>
              <a:rPr sz="2900" spc="-145" dirty="0" err="1">
                <a:solidFill>
                  <a:srgbClr val="0048AC"/>
                </a:solidFill>
                <a:latin typeface="Arial Black"/>
                <a:cs typeface="Arial Black"/>
              </a:rPr>
              <a:t>г</a:t>
            </a:r>
            <a:r>
              <a:rPr sz="2900" spc="-150" dirty="0" err="1">
                <a:solidFill>
                  <a:srgbClr val="0048AC"/>
                </a:solidFill>
                <a:latin typeface="Arial Black"/>
                <a:cs typeface="Arial Black"/>
              </a:rPr>
              <a:t>о</a:t>
            </a:r>
            <a:r>
              <a:rPr sz="2900" spc="-145" dirty="0" err="1">
                <a:solidFill>
                  <a:srgbClr val="0048AC"/>
                </a:solidFill>
                <a:latin typeface="Arial Black"/>
                <a:cs typeface="Arial Black"/>
              </a:rPr>
              <a:t>ги</a:t>
            </a:r>
            <a:r>
              <a:rPr sz="2900" spc="-150" dirty="0" err="1">
                <a:solidFill>
                  <a:srgbClr val="0048AC"/>
                </a:solidFill>
                <a:latin typeface="Arial Black"/>
                <a:cs typeface="Arial Black"/>
              </a:rPr>
              <a:t>ческ</a:t>
            </a:r>
            <a:r>
              <a:rPr sz="2900" spc="-145" dirty="0" err="1">
                <a:solidFill>
                  <a:srgbClr val="0048AC"/>
                </a:solidFill>
                <a:latin typeface="Arial Black"/>
                <a:cs typeface="Arial Black"/>
              </a:rPr>
              <a:t>и</a:t>
            </a:r>
            <a:r>
              <a:rPr sz="2900" dirty="0" err="1">
                <a:solidFill>
                  <a:srgbClr val="0048AC"/>
                </a:solidFill>
                <a:latin typeface="Arial Black"/>
                <a:cs typeface="Arial Black"/>
              </a:rPr>
              <a:t>х</a:t>
            </a:r>
            <a:r>
              <a:rPr sz="2900" spc="-265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195" dirty="0" err="1" smtClean="0">
                <a:solidFill>
                  <a:srgbClr val="0048AC"/>
                </a:solidFill>
                <a:latin typeface="Arial Black"/>
                <a:cs typeface="Arial Black"/>
              </a:rPr>
              <a:t>професс</a:t>
            </a:r>
            <a:r>
              <a:rPr sz="2900" spc="-190" dirty="0" err="1" smtClean="0">
                <a:solidFill>
                  <a:srgbClr val="0048AC"/>
                </a:solidFill>
                <a:latin typeface="Arial Black"/>
                <a:cs typeface="Arial Black"/>
              </a:rPr>
              <a:t>и</a:t>
            </a:r>
            <a:r>
              <a:rPr sz="2900" dirty="0" err="1" smtClean="0">
                <a:solidFill>
                  <a:srgbClr val="0048AC"/>
                </a:solidFill>
                <a:latin typeface="Arial Black"/>
                <a:cs typeface="Arial Black"/>
              </a:rPr>
              <a:t>й</a:t>
            </a:r>
            <a:r>
              <a:rPr lang="ru-RU" sz="2900" dirty="0" smtClean="0">
                <a:solidFill>
                  <a:srgbClr val="0048AC"/>
                </a:solidFill>
                <a:latin typeface="Arial Black"/>
                <a:cs typeface="Arial Black"/>
              </a:rPr>
              <a:t>"</a:t>
            </a:r>
            <a:r>
              <a:rPr sz="2900" dirty="0" smtClean="0">
                <a:solidFill>
                  <a:srgbClr val="0048AC"/>
                </a:solidFill>
                <a:latin typeface="Arial Black"/>
                <a:cs typeface="Arial Black"/>
              </a:rPr>
              <a:t>  </a:t>
            </a:r>
            <a:r>
              <a:rPr sz="2900" spc="-145" dirty="0">
                <a:solidFill>
                  <a:srgbClr val="0048AC"/>
                </a:solidFill>
                <a:latin typeface="Arial Black"/>
                <a:cs typeface="Arial Black"/>
              </a:rPr>
              <a:t>в</a:t>
            </a:r>
            <a:r>
              <a:rPr sz="2900" spc="-150" dirty="0">
                <a:solidFill>
                  <a:srgbClr val="0048AC"/>
                </a:solidFill>
                <a:latin typeface="Arial Black"/>
                <a:cs typeface="Arial Black"/>
              </a:rPr>
              <a:t>ос</a:t>
            </a:r>
            <a:r>
              <a:rPr sz="2900" spc="-145" dirty="0">
                <a:solidFill>
                  <a:srgbClr val="0048AC"/>
                </a:solidFill>
                <a:latin typeface="Arial Black"/>
                <a:cs typeface="Arial Black"/>
              </a:rPr>
              <a:t>т</a:t>
            </a:r>
            <a:r>
              <a:rPr sz="2900" spc="-150" dirty="0">
                <a:solidFill>
                  <a:srgbClr val="0048AC"/>
                </a:solidFill>
                <a:latin typeface="Arial Black"/>
                <a:cs typeface="Arial Black"/>
              </a:rPr>
              <a:t>реб</a:t>
            </a:r>
            <a:r>
              <a:rPr sz="2900" spc="-140" dirty="0">
                <a:solidFill>
                  <a:srgbClr val="0048AC"/>
                </a:solidFill>
                <a:latin typeface="Arial Black"/>
                <a:cs typeface="Arial Black"/>
              </a:rPr>
              <a:t>о</a:t>
            </a:r>
            <a:r>
              <a:rPr sz="2900" spc="-145" dirty="0">
                <a:solidFill>
                  <a:srgbClr val="0048AC"/>
                </a:solidFill>
                <a:latin typeface="Arial Black"/>
                <a:cs typeface="Arial Black"/>
              </a:rPr>
              <a:t>в</a:t>
            </a:r>
            <a:r>
              <a:rPr sz="2900" spc="-150" dirty="0">
                <a:solidFill>
                  <a:srgbClr val="0048AC"/>
                </a:solidFill>
                <a:latin typeface="Arial Black"/>
                <a:cs typeface="Arial Black"/>
              </a:rPr>
              <a:t>а</a:t>
            </a:r>
            <a:r>
              <a:rPr sz="2900" spc="-140" dirty="0">
                <a:solidFill>
                  <a:srgbClr val="0048AC"/>
                </a:solidFill>
                <a:latin typeface="Arial Black"/>
                <a:cs typeface="Arial Black"/>
              </a:rPr>
              <a:t>н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а</a:t>
            </a:r>
            <a:r>
              <a:rPr sz="2900" spc="-260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и</a:t>
            </a:r>
            <a:r>
              <a:rPr sz="2900" spc="-165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25" dirty="0">
                <a:solidFill>
                  <a:srgbClr val="0048AC"/>
                </a:solidFill>
                <a:latin typeface="Arial Black"/>
                <a:cs typeface="Arial Black"/>
              </a:rPr>
              <a:t>д</a:t>
            </a:r>
            <a:r>
              <a:rPr sz="2900" spc="-30" dirty="0">
                <a:solidFill>
                  <a:srgbClr val="0048AC"/>
                </a:solidFill>
                <a:latin typeface="Arial Black"/>
                <a:cs typeface="Arial Black"/>
              </a:rPr>
              <a:t>аё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т  </a:t>
            </a:r>
            <a:r>
              <a:rPr sz="2900" spc="-110" dirty="0">
                <a:solidFill>
                  <a:srgbClr val="0048AC"/>
                </a:solidFill>
                <a:latin typeface="Arial Black"/>
                <a:cs typeface="Arial Black"/>
              </a:rPr>
              <a:t>вы</a:t>
            </a:r>
            <a:r>
              <a:rPr sz="2900" spc="-114" dirty="0">
                <a:solidFill>
                  <a:srgbClr val="0048AC"/>
                </a:solidFill>
                <a:latin typeface="Arial Black"/>
                <a:cs typeface="Arial Black"/>
              </a:rPr>
              <a:t>п</a:t>
            </a:r>
            <a:r>
              <a:rPr sz="2900" spc="-110" dirty="0">
                <a:solidFill>
                  <a:srgbClr val="0048AC"/>
                </a:solidFill>
                <a:latin typeface="Arial Black"/>
                <a:cs typeface="Arial Black"/>
              </a:rPr>
              <a:t>у</a:t>
            </a:r>
            <a:r>
              <a:rPr sz="2900" spc="-114" dirty="0">
                <a:solidFill>
                  <a:srgbClr val="0048AC"/>
                </a:solidFill>
                <a:latin typeface="Arial Black"/>
                <a:cs typeface="Arial Black"/>
              </a:rPr>
              <a:t>ск</a:t>
            </a:r>
            <a:r>
              <a:rPr sz="2900" spc="-105" dirty="0">
                <a:solidFill>
                  <a:srgbClr val="0048AC"/>
                </a:solidFill>
                <a:latin typeface="Arial Black"/>
                <a:cs typeface="Arial Black"/>
              </a:rPr>
              <a:t>н</a:t>
            </a:r>
            <a:r>
              <a:rPr sz="2900" spc="-110" dirty="0">
                <a:solidFill>
                  <a:srgbClr val="0048AC"/>
                </a:solidFill>
                <a:latin typeface="Arial Black"/>
                <a:cs typeface="Arial Black"/>
              </a:rPr>
              <a:t>и</a:t>
            </a:r>
            <a:r>
              <a:rPr sz="2900" spc="-114" dirty="0">
                <a:solidFill>
                  <a:srgbClr val="0048AC"/>
                </a:solidFill>
                <a:latin typeface="Arial Black"/>
                <a:cs typeface="Arial Black"/>
              </a:rPr>
              <a:t>ка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м</a:t>
            </a:r>
            <a:r>
              <a:rPr sz="2900" spc="-340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155" dirty="0">
                <a:solidFill>
                  <a:srgbClr val="0048AC"/>
                </a:solidFill>
                <a:latin typeface="Arial Black"/>
                <a:cs typeface="Arial Black"/>
              </a:rPr>
              <a:t>ву</a:t>
            </a:r>
            <a:r>
              <a:rPr sz="2900" spc="-160" dirty="0">
                <a:solidFill>
                  <a:srgbClr val="0048AC"/>
                </a:solidFill>
                <a:latin typeface="Arial Black"/>
                <a:cs typeface="Arial Black"/>
              </a:rPr>
              <a:t>з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а</a:t>
            </a:r>
            <a:r>
              <a:rPr sz="2900" spc="-350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120" dirty="0">
                <a:solidFill>
                  <a:srgbClr val="0048AC"/>
                </a:solidFill>
                <a:latin typeface="Arial Black"/>
                <a:cs typeface="Arial Black"/>
              </a:rPr>
              <a:t>в</a:t>
            </a:r>
            <a:r>
              <a:rPr sz="2900" spc="-125" dirty="0">
                <a:solidFill>
                  <a:srgbClr val="0048AC"/>
                </a:solidFill>
                <a:latin typeface="Arial Black"/>
                <a:cs typeface="Arial Black"/>
              </a:rPr>
              <a:t>оз</a:t>
            </a:r>
            <a:r>
              <a:rPr sz="2900" spc="-120" dirty="0">
                <a:solidFill>
                  <a:srgbClr val="0048AC"/>
                </a:solidFill>
                <a:latin typeface="Arial Black"/>
                <a:cs typeface="Arial Black"/>
              </a:rPr>
              <a:t>м</a:t>
            </a:r>
            <a:r>
              <a:rPr sz="2900" spc="-125" dirty="0">
                <a:solidFill>
                  <a:srgbClr val="0048AC"/>
                </a:solidFill>
                <a:latin typeface="Arial Black"/>
                <a:cs typeface="Arial Black"/>
              </a:rPr>
              <a:t>о</a:t>
            </a:r>
            <a:r>
              <a:rPr sz="2900" spc="-120" dirty="0">
                <a:solidFill>
                  <a:srgbClr val="0048AC"/>
                </a:solidFill>
                <a:latin typeface="Arial Black"/>
                <a:cs typeface="Arial Black"/>
              </a:rPr>
              <a:t>ж</a:t>
            </a:r>
            <a:r>
              <a:rPr sz="2900" spc="-114" dirty="0">
                <a:solidFill>
                  <a:srgbClr val="0048AC"/>
                </a:solidFill>
                <a:latin typeface="Arial Black"/>
                <a:cs typeface="Arial Black"/>
              </a:rPr>
              <a:t>н</a:t>
            </a:r>
            <a:r>
              <a:rPr sz="2900" spc="-125" dirty="0">
                <a:solidFill>
                  <a:srgbClr val="0048AC"/>
                </a:solidFill>
                <a:latin typeface="Arial Black"/>
                <a:cs typeface="Arial Black"/>
              </a:rPr>
              <a:t>ос</a:t>
            </a:r>
            <a:r>
              <a:rPr sz="2900" spc="-120" dirty="0">
                <a:solidFill>
                  <a:srgbClr val="0048AC"/>
                </a:solidFill>
                <a:latin typeface="Arial Black"/>
                <a:cs typeface="Arial Black"/>
              </a:rPr>
              <a:t>т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ь  </a:t>
            </a:r>
            <a:r>
              <a:rPr sz="2900" spc="-120" dirty="0">
                <a:solidFill>
                  <a:srgbClr val="0048AC"/>
                </a:solidFill>
                <a:latin typeface="Arial Black"/>
                <a:cs typeface="Arial Black"/>
              </a:rPr>
              <a:t>у</a:t>
            </a:r>
            <a:r>
              <a:rPr sz="2900" spc="-125" dirty="0">
                <a:solidFill>
                  <a:srgbClr val="0048AC"/>
                </a:solidFill>
                <a:latin typeface="Arial Black"/>
                <a:cs typeface="Arial Black"/>
              </a:rPr>
              <a:t>с</a:t>
            </a:r>
            <a:r>
              <a:rPr sz="2900" spc="-120" dirty="0">
                <a:solidFill>
                  <a:srgbClr val="0048AC"/>
                </a:solidFill>
                <a:latin typeface="Arial Black"/>
                <a:cs typeface="Arial Black"/>
              </a:rPr>
              <a:t>т</a:t>
            </a:r>
            <a:r>
              <a:rPr sz="2900" spc="-125" dirty="0">
                <a:solidFill>
                  <a:srgbClr val="0048AC"/>
                </a:solidFill>
                <a:latin typeface="Arial Black"/>
                <a:cs typeface="Arial Black"/>
              </a:rPr>
              <a:t>ро</a:t>
            </a:r>
            <a:r>
              <a:rPr sz="2900" spc="-120" dirty="0">
                <a:solidFill>
                  <a:srgbClr val="0048AC"/>
                </a:solidFill>
                <a:latin typeface="Arial Black"/>
                <a:cs typeface="Arial Black"/>
              </a:rPr>
              <a:t>ит</a:t>
            </a:r>
            <a:r>
              <a:rPr sz="2900" spc="-125" dirty="0">
                <a:solidFill>
                  <a:srgbClr val="0048AC"/>
                </a:solidFill>
                <a:latin typeface="Arial Black"/>
                <a:cs typeface="Arial Black"/>
              </a:rPr>
              <a:t>ьс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я</a:t>
            </a:r>
            <a:r>
              <a:rPr sz="2900" spc="-335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175" dirty="0">
                <a:solidFill>
                  <a:srgbClr val="0048AC"/>
                </a:solidFill>
                <a:latin typeface="Arial Black"/>
                <a:cs typeface="Arial Black"/>
              </a:rPr>
              <a:t>н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а</a:t>
            </a:r>
            <a:r>
              <a:rPr sz="2900" spc="-385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105" dirty="0">
                <a:solidFill>
                  <a:srgbClr val="0048AC"/>
                </a:solidFill>
                <a:latin typeface="Arial Black"/>
                <a:cs typeface="Arial Black"/>
              </a:rPr>
              <a:t>рабо</a:t>
            </a:r>
            <a:r>
              <a:rPr sz="2900" spc="-100" dirty="0">
                <a:solidFill>
                  <a:srgbClr val="0048AC"/>
                </a:solidFill>
                <a:latin typeface="Arial Black"/>
                <a:cs typeface="Arial Black"/>
              </a:rPr>
              <a:t>т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у</a:t>
            </a:r>
            <a:r>
              <a:rPr sz="2900" spc="-315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в</a:t>
            </a:r>
            <a:r>
              <a:rPr sz="2900" spc="-140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20" dirty="0">
                <a:solidFill>
                  <a:srgbClr val="0048AC"/>
                </a:solidFill>
                <a:latin typeface="Arial Black"/>
                <a:cs typeface="Arial Black"/>
              </a:rPr>
              <a:t>с</a:t>
            </a:r>
            <a:r>
              <a:rPr sz="2900" spc="-15" dirty="0">
                <a:solidFill>
                  <a:srgbClr val="0048AC"/>
                </a:solidFill>
                <a:latin typeface="Arial Black"/>
                <a:cs typeface="Arial Black"/>
              </a:rPr>
              <a:t>и</a:t>
            </a:r>
            <a:r>
              <a:rPr sz="2900" spc="-20" dirty="0">
                <a:solidFill>
                  <a:srgbClr val="0048AC"/>
                </a:solidFill>
                <a:latin typeface="Arial Black"/>
                <a:cs typeface="Arial Black"/>
              </a:rPr>
              <a:t>с</a:t>
            </a:r>
            <a:r>
              <a:rPr sz="2900" spc="-15" dirty="0">
                <a:solidFill>
                  <a:srgbClr val="0048AC"/>
                </a:solidFill>
                <a:latin typeface="Arial Black"/>
                <a:cs typeface="Arial Black"/>
              </a:rPr>
              <a:t>т</a:t>
            </a:r>
            <a:r>
              <a:rPr sz="2900" spc="-20" dirty="0">
                <a:solidFill>
                  <a:srgbClr val="0048AC"/>
                </a:solidFill>
                <a:latin typeface="Arial Black"/>
                <a:cs typeface="Arial Black"/>
              </a:rPr>
              <a:t>е</a:t>
            </a:r>
            <a:r>
              <a:rPr sz="2900" spc="-10" dirty="0">
                <a:solidFill>
                  <a:srgbClr val="0048AC"/>
                </a:solidFill>
                <a:latin typeface="Arial Black"/>
                <a:cs typeface="Arial Black"/>
              </a:rPr>
              <a:t>м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е  </a:t>
            </a:r>
            <a:r>
              <a:rPr sz="2900" spc="-150" dirty="0">
                <a:solidFill>
                  <a:srgbClr val="0048AC"/>
                </a:solidFill>
                <a:latin typeface="Arial Black"/>
                <a:cs typeface="Arial Black"/>
              </a:rPr>
              <a:t>образо</a:t>
            </a:r>
            <a:r>
              <a:rPr sz="2900" spc="-145" dirty="0">
                <a:solidFill>
                  <a:srgbClr val="0048AC"/>
                </a:solidFill>
                <a:latin typeface="Arial Black"/>
                <a:cs typeface="Arial Black"/>
              </a:rPr>
              <a:t>в</a:t>
            </a:r>
            <a:r>
              <a:rPr sz="2900" spc="-150" dirty="0">
                <a:solidFill>
                  <a:srgbClr val="0048AC"/>
                </a:solidFill>
                <a:latin typeface="Arial Black"/>
                <a:cs typeface="Arial Black"/>
              </a:rPr>
              <a:t>а</a:t>
            </a:r>
            <a:r>
              <a:rPr sz="2900" spc="-140" dirty="0">
                <a:solidFill>
                  <a:srgbClr val="0048AC"/>
                </a:solidFill>
                <a:latin typeface="Arial Black"/>
                <a:cs typeface="Arial Black"/>
              </a:rPr>
              <a:t>н</a:t>
            </a:r>
            <a:r>
              <a:rPr sz="2900" spc="-145" dirty="0">
                <a:solidFill>
                  <a:srgbClr val="0048AC"/>
                </a:solidFill>
                <a:latin typeface="Arial Black"/>
                <a:cs typeface="Arial Black"/>
              </a:rPr>
              <a:t>и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я</a:t>
            </a:r>
            <a:r>
              <a:rPr sz="2900" spc="-275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290" dirty="0">
                <a:solidFill>
                  <a:srgbClr val="0048AC"/>
                </a:solidFill>
                <a:latin typeface="Arial Black"/>
                <a:cs typeface="Arial Black"/>
              </a:rPr>
              <a:t>з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а</a:t>
            </a:r>
            <a:r>
              <a:rPr sz="2900" spc="-480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160" dirty="0">
                <a:solidFill>
                  <a:srgbClr val="0048AC"/>
                </a:solidFill>
                <a:latin typeface="Arial Black"/>
                <a:cs typeface="Arial Black"/>
              </a:rPr>
              <a:t>н</a:t>
            </a:r>
            <a:r>
              <a:rPr sz="2900" spc="-175" dirty="0">
                <a:solidFill>
                  <a:srgbClr val="0048AC"/>
                </a:solidFill>
                <a:latin typeface="Arial Black"/>
                <a:cs typeface="Arial Black"/>
              </a:rPr>
              <a:t>еско</a:t>
            </a:r>
            <a:r>
              <a:rPr sz="2900" spc="-170" dirty="0">
                <a:solidFill>
                  <a:srgbClr val="0048AC"/>
                </a:solidFill>
                <a:latin typeface="Arial Black"/>
                <a:cs typeface="Arial Black"/>
              </a:rPr>
              <a:t>ль</a:t>
            </a:r>
            <a:r>
              <a:rPr sz="2900" spc="-175" dirty="0">
                <a:solidFill>
                  <a:srgbClr val="0048AC"/>
                </a:solidFill>
                <a:latin typeface="Arial Black"/>
                <a:cs typeface="Arial Black"/>
              </a:rPr>
              <a:t>к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о</a:t>
            </a:r>
            <a:r>
              <a:rPr sz="2900" spc="-375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114" dirty="0">
                <a:solidFill>
                  <a:srgbClr val="0048AC"/>
                </a:solidFill>
                <a:latin typeface="Arial Black"/>
                <a:cs typeface="Arial Black"/>
              </a:rPr>
              <a:t>часо</a:t>
            </a:r>
            <a:r>
              <a:rPr sz="2900" spc="-110" dirty="0">
                <a:solidFill>
                  <a:srgbClr val="0048AC"/>
                </a:solidFill>
                <a:latin typeface="Arial Black"/>
                <a:cs typeface="Arial Black"/>
              </a:rPr>
              <a:t>в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,  а</a:t>
            </a:r>
            <a:r>
              <a:rPr sz="2900" spc="-409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114" dirty="0">
                <a:solidFill>
                  <a:srgbClr val="0048AC"/>
                </a:solidFill>
                <a:latin typeface="Arial Black"/>
                <a:cs typeface="Arial Black"/>
              </a:rPr>
              <a:t>рабо</a:t>
            </a:r>
            <a:r>
              <a:rPr sz="2900" spc="-110" dirty="0">
                <a:solidFill>
                  <a:srgbClr val="0048AC"/>
                </a:solidFill>
                <a:latin typeface="Arial Black"/>
                <a:cs typeface="Arial Black"/>
              </a:rPr>
              <a:t>т</a:t>
            </a:r>
            <a:r>
              <a:rPr sz="2900" spc="-114" dirty="0">
                <a:solidFill>
                  <a:srgbClr val="0048AC"/>
                </a:solidFill>
                <a:latin typeface="Arial Black"/>
                <a:cs typeface="Arial Black"/>
              </a:rPr>
              <a:t>од</a:t>
            </a:r>
            <a:r>
              <a:rPr sz="2900" spc="-105" dirty="0">
                <a:solidFill>
                  <a:srgbClr val="0048AC"/>
                </a:solidFill>
                <a:latin typeface="Arial Black"/>
                <a:cs typeface="Arial Black"/>
              </a:rPr>
              <a:t>а</a:t>
            </a:r>
            <a:r>
              <a:rPr sz="2900" spc="-110" dirty="0">
                <a:solidFill>
                  <a:srgbClr val="0048AC"/>
                </a:solidFill>
                <a:latin typeface="Arial Black"/>
                <a:cs typeface="Arial Black"/>
              </a:rPr>
              <a:t>т</a:t>
            </a:r>
            <a:r>
              <a:rPr sz="2900" spc="-114" dirty="0">
                <a:solidFill>
                  <a:srgbClr val="0048AC"/>
                </a:solidFill>
                <a:latin typeface="Arial Black"/>
                <a:cs typeface="Arial Black"/>
              </a:rPr>
              <a:t>е</a:t>
            </a:r>
            <a:r>
              <a:rPr sz="2900" spc="-100" dirty="0">
                <a:solidFill>
                  <a:srgbClr val="0048AC"/>
                </a:solidFill>
                <a:latin typeface="Arial Black"/>
                <a:cs typeface="Arial Black"/>
              </a:rPr>
              <a:t>л</a:t>
            </a:r>
            <a:r>
              <a:rPr sz="2900" spc="-110" dirty="0">
                <a:solidFill>
                  <a:srgbClr val="0048AC"/>
                </a:solidFill>
                <a:latin typeface="Arial Black"/>
                <a:cs typeface="Arial Black"/>
              </a:rPr>
              <a:t>я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м</a:t>
            </a:r>
            <a:r>
              <a:rPr sz="2900" spc="-280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—</a:t>
            </a:r>
            <a:r>
              <a:rPr sz="2900" spc="-215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20" dirty="0">
                <a:solidFill>
                  <a:srgbClr val="0048AC"/>
                </a:solidFill>
                <a:latin typeface="Arial Black"/>
                <a:cs typeface="Arial Black"/>
              </a:rPr>
              <a:t>сокра</a:t>
            </a:r>
            <a:r>
              <a:rPr sz="2900" spc="-15" dirty="0">
                <a:solidFill>
                  <a:srgbClr val="0048AC"/>
                </a:solidFill>
                <a:latin typeface="Arial Black"/>
                <a:cs typeface="Arial Black"/>
              </a:rPr>
              <a:t>тит</a:t>
            </a:r>
            <a:r>
              <a:rPr sz="2900" dirty="0">
                <a:solidFill>
                  <a:srgbClr val="0048AC"/>
                </a:solidFill>
                <a:latin typeface="Arial Black"/>
                <a:cs typeface="Arial Black"/>
              </a:rPr>
              <a:t>ь  </a:t>
            </a:r>
            <a:r>
              <a:rPr sz="2900" spc="-105" dirty="0" err="1">
                <a:solidFill>
                  <a:srgbClr val="0048AC"/>
                </a:solidFill>
                <a:latin typeface="Arial Black"/>
                <a:cs typeface="Arial Black"/>
              </a:rPr>
              <a:t>н</a:t>
            </a:r>
            <a:r>
              <a:rPr sz="2900" spc="-114" dirty="0" err="1">
                <a:solidFill>
                  <a:srgbClr val="0048AC"/>
                </a:solidFill>
                <a:latin typeface="Arial Black"/>
                <a:cs typeface="Arial Black"/>
              </a:rPr>
              <a:t>ех</a:t>
            </a:r>
            <a:r>
              <a:rPr sz="2900" spc="-110" dirty="0" err="1">
                <a:solidFill>
                  <a:srgbClr val="0048AC"/>
                </a:solidFill>
                <a:latin typeface="Arial Black"/>
                <a:cs typeface="Arial Black"/>
              </a:rPr>
              <a:t>в</a:t>
            </a:r>
            <a:r>
              <a:rPr sz="2900" spc="-114" dirty="0" err="1">
                <a:solidFill>
                  <a:srgbClr val="0048AC"/>
                </a:solidFill>
                <a:latin typeface="Arial Black"/>
                <a:cs typeface="Arial Black"/>
              </a:rPr>
              <a:t>а</a:t>
            </a:r>
            <a:r>
              <a:rPr sz="2900" spc="-110" dirty="0" err="1">
                <a:solidFill>
                  <a:srgbClr val="0048AC"/>
                </a:solidFill>
                <a:latin typeface="Arial Black"/>
                <a:cs typeface="Arial Black"/>
              </a:rPr>
              <a:t>т</a:t>
            </a:r>
            <a:r>
              <a:rPr sz="2900" spc="-114" dirty="0" err="1">
                <a:solidFill>
                  <a:srgbClr val="0048AC"/>
                </a:solidFill>
                <a:latin typeface="Arial Black"/>
                <a:cs typeface="Arial Black"/>
              </a:rPr>
              <a:t>к</a:t>
            </a:r>
            <a:r>
              <a:rPr sz="2900" dirty="0" err="1">
                <a:solidFill>
                  <a:srgbClr val="0048AC"/>
                </a:solidFill>
                <a:latin typeface="Arial Black"/>
                <a:cs typeface="Arial Black"/>
              </a:rPr>
              <a:t>у</a:t>
            </a:r>
            <a:r>
              <a:rPr sz="2900" spc="-270" dirty="0">
                <a:solidFill>
                  <a:srgbClr val="0048AC"/>
                </a:solidFill>
                <a:latin typeface="Arial Black"/>
                <a:cs typeface="Arial Black"/>
              </a:rPr>
              <a:t> </a:t>
            </a:r>
            <a:r>
              <a:rPr sz="2900" spc="-20" dirty="0" err="1" smtClean="0">
                <a:solidFill>
                  <a:srgbClr val="0048AC"/>
                </a:solidFill>
                <a:latin typeface="Arial Black"/>
                <a:cs typeface="Arial Black"/>
              </a:rPr>
              <a:t>ка</a:t>
            </a:r>
            <a:r>
              <a:rPr sz="2900" spc="-15" dirty="0" err="1" smtClean="0">
                <a:solidFill>
                  <a:srgbClr val="0048AC"/>
                </a:solidFill>
                <a:latin typeface="Arial Black"/>
                <a:cs typeface="Arial Black"/>
              </a:rPr>
              <a:t>д</a:t>
            </a:r>
            <a:r>
              <a:rPr sz="2900" spc="-20" dirty="0" err="1" smtClean="0">
                <a:solidFill>
                  <a:srgbClr val="0048AC"/>
                </a:solidFill>
                <a:latin typeface="Arial Black"/>
                <a:cs typeface="Arial Black"/>
              </a:rPr>
              <a:t>ро</a:t>
            </a:r>
            <a:r>
              <a:rPr sz="2900" spc="-10" dirty="0" err="1" smtClean="0">
                <a:solidFill>
                  <a:srgbClr val="0048AC"/>
                </a:solidFill>
                <a:latin typeface="Arial Black"/>
                <a:cs typeface="Arial Black"/>
              </a:rPr>
              <a:t>в</a:t>
            </a:r>
            <a:endParaRPr sz="29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94060" y="3103139"/>
            <a:ext cx="7526655" cy="117094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150+</a:t>
            </a:r>
            <a:endParaRPr sz="3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Выпускников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направлений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4060" y="5390748"/>
            <a:ext cx="5109210" cy="153162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60%</a:t>
            </a:r>
            <a:endParaRPr sz="3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Трудоустренных</a:t>
            </a:r>
            <a:r>
              <a:rPr sz="27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выпускников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2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2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направлений</a:t>
            </a: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94060" y="8061805"/>
            <a:ext cx="6243320" cy="15271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30+</a:t>
            </a:r>
            <a:endParaRPr sz="3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Работодателей,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которые</a:t>
            </a:r>
            <a:r>
              <a:rPr sz="2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принимают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</a:t>
            </a:r>
            <a:r>
              <a:rPr sz="27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маркете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1440" y="396621"/>
            <a:ext cx="941705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135" dirty="0"/>
              <a:t>На</a:t>
            </a:r>
            <a:r>
              <a:rPr sz="5200" spc="-140" dirty="0"/>
              <a:t>ш</a:t>
            </a:r>
            <a:r>
              <a:rPr sz="5200" spc="-5" dirty="0"/>
              <a:t>и</a:t>
            </a:r>
            <a:r>
              <a:rPr sz="5200" spc="-495" dirty="0"/>
              <a:t> </a:t>
            </a:r>
            <a:r>
              <a:rPr sz="5200" spc="-135" dirty="0"/>
              <a:t>м</a:t>
            </a:r>
            <a:r>
              <a:rPr sz="5200" spc="-125" dirty="0"/>
              <a:t>еропр</a:t>
            </a:r>
            <a:r>
              <a:rPr sz="5200" spc="-120" dirty="0"/>
              <a:t>и</a:t>
            </a:r>
            <a:r>
              <a:rPr sz="5200" spc="-130" dirty="0"/>
              <a:t>я</a:t>
            </a:r>
            <a:r>
              <a:rPr sz="5200" spc="-125" dirty="0"/>
              <a:t>т</a:t>
            </a:r>
            <a:r>
              <a:rPr sz="5200" spc="-120" dirty="0"/>
              <a:t>и</a:t>
            </a:r>
            <a:r>
              <a:rPr sz="5200" spc="-5" dirty="0"/>
              <a:t>я</a:t>
            </a:r>
            <a:r>
              <a:rPr sz="5200" spc="-480" dirty="0"/>
              <a:t> </a:t>
            </a:r>
            <a:r>
              <a:rPr sz="5200" spc="-5" dirty="0"/>
              <a:t>в</a:t>
            </a:r>
            <a:r>
              <a:rPr sz="5200" spc="-240" dirty="0"/>
              <a:t> </a:t>
            </a:r>
            <a:r>
              <a:rPr sz="5200" spc="-360" dirty="0"/>
              <a:t>ф</a:t>
            </a:r>
            <a:r>
              <a:rPr sz="5200" spc="-365" dirty="0"/>
              <a:t>от</a:t>
            </a:r>
            <a:r>
              <a:rPr sz="5200" spc="-5" dirty="0"/>
              <a:t>о</a:t>
            </a:r>
            <a:endParaRPr sz="5200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14097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Час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министра в КалмГУ»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2959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3200" dirty="0" err="1" smtClean="0">
                <a:solidFill>
                  <a:schemeClr val="bg1"/>
                </a:solidFill>
                <a:latin typeface="Arial Black" pitchFamily="34" charset="0"/>
              </a:rPr>
              <a:t>Маркет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педагогических профессий»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0" y="52959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«День карьеры»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18288000" cy="830997"/>
          </a:xfrm>
        </p:spPr>
        <p:txBody>
          <a:bodyPr/>
          <a:lstStyle/>
          <a:p>
            <a:pPr algn="ctr"/>
            <a:r>
              <a:rPr lang="ru-RU" sz="5400" dirty="0" smtClean="0"/>
              <a:t>Наши мероприятия в фото</a:t>
            </a:r>
            <a:endParaRPr lang="ru-RU" sz="5400" dirty="0"/>
          </a:p>
        </p:txBody>
      </p:sp>
      <p:pic>
        <p:nvPicPr>
          <p:cNvPr id="1026" name="Picture 2" descr="C:\Users\a.konushev\Desktop\5398119102289146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19300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C:\Users\a.konushev\Desktop\Форум работадател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600" y="2019300"/>
            <a:ext cx="4322501" cy="3238500"/>
          </a:xfrm>
          <a:prstGeom prst="rect">
            <a:avLst/>
          </a:prstGeom>
          <a:noFill/>
        </p:spPr>
      </p:pic>
      <p:pic>
        <p:nvPicPr>
          <p:cNvPr id="1028" name="Picture 4" descr="C:\Users\a.konushev\Desktop\5398119102289146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286500"/>
            <a:ext cx="4327014" cy="3238500"/>
          </a:xfrm>
          <a:prstGeom prst="rect">
            <a:avLst/>
          </a:prstGeom>
          <a:noFill/>
        </p:spPr>
      </p:pic>
      <p:pic>
        <p:nvPicPr>
          <p:cNvPr id="1029" name="Picture 5" descr="C:\Users\a.konushev\Desktop\5398119102289146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6438900"/>
            <a:ext cx="4267200" cy="3200400"/>
          </a:xfrm>
          <a:prstGeom prst="rect">
            <a:avLst/>
          </a:prstGeom>
          <a:noFill/>
        </p:spPr>
      </p:pic>
      <p:pic>
        <p:nvPicPr>
          <p:cNvPr id="1030" name="Picture 6" descr="C:\Users\a.konushev\Desktop\5398119102289146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019300"/>
            <a:ext cx="4318000" cy="3238500"/>
          </a:xfrm>
          <a:prstGeom prst="rect">
            <a:avLst/>
          </a:prstGeom>
          <a:noFill/>
        </p:spPr>
      </p:pic>
      <p:pic>
        <p:nvPicPr>
          <p:cNvPr id="1031" name="Picture 7" descr="C:\Users\a.konushev\Desktop\53981191022891467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58800" y="6134100"/>
            <a:ext cx="4267200" cy="36131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01600" y="125730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Конкурс «Лучшее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портфолио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выпускника КалмГУ»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3335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День карьеры с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ООО «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Рарус-Софт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6769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Клуб кадровика ЦЗН г. Элисты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56769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Выездная лаборатория карьерной навигации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3335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Первый Республиканский форум работодателей КалмГУ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0058400" cy="1231106"/>
          </a:xfrm>
        </p:spPr>
        <p:txBody>
          <a:bodyPr/>
          <a:lstStyle/>
          <a:p>
            <a:r>
              <a:rPr lang="ru-RU" sz="4000" dirty="0"/>
              <a:t>Конкурс </a:t>
            </a:r>
            <a:r>
              <a:rPr lang="ru-RU" sz="4000" dirty="0" smtClean="0"/>
              <a:t>«Лучшее </a:t>
            </a:r>
            <a:r>
              <a:rPr lang="ru-RU" sz="4000" dirty="0" err="1" smtClean="0"/>
              <a:t>п</a:t>
            </a:r>
            <a:r>
              <a:rPr lang="ru-RU" sz="4000" dirty="0" err="1" smtClean="0"/>
              <a:t>ортфолио</a:t>
            </a:r>
            <a:r>
              <a:rPr lang="ru-RU" sz="4000" dirty="0" smtClean="0"/>
              <a:t> </a:t>
            </a:r>
            <a:r>
              <a:rPr lang="ru-RU" sz="4000" dirty="0"/>
              <a:t>выпускника КалмГУ»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55399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638300"/>
            <a:ext cx="8915400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lang="ru-RU" sz="2400" spc="-35" dirty="0" smtClean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«</a:t>
            </a:r>
            <a:r>
              <a:rPr lang="ru-RU" sz="2400" spc="-35" dirty="0" err="1" smtClean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Портфолио</a:t>
            </a:r>
            <a:r>
              <a:rPr lang="ru-RU" sz="2400" spc="-35" dirty="0" smtClean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spc="-35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выпускника </a:t>
            </a:r>
            <a:r>
              <a:rPr lang="ru-RU" sz="2400" spc="-35" dirty="0" smtClean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КалмГУ»- </a:t>
            </a:r>
            <a:r>
              <a:rPr lang="ru-RU" sz="2400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документ, который подтверждает достижения студента за </a:t>
            </a:r>
            <a:r>
              <a:rPr lang="ru-RU" sz="2400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все время </a:t>
            </a:r>
            <a:r>
              <a:rPr lang="ru-RU" sz="2400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обучения, а цифровой формат </a:t>
            </a:r>
            <a:r>
              <a:rPr lang="ru-RU" sz="2400" dirty="0" err="1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портфолио</a:t>
            </a:r>
            <a:r>
              <a:rPr lang="ru-RU" sz="2400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позволяет хранить </a:t>
            </a:r>
            <a:r>
              <a:rPr lang="ru-RU" sz="2400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результаты </a:t>
            </a:r>
            <a:r>
              <a:rPr lang="ru-RU" sz="2400" dirty="0" err="1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портфолистов</a:t>
            </a:r>
            <a:r>
              <a:rPr lang="ru-RU" sz="2400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с 1-го курса и до выпуска.</a:t>
            </a: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endParaRPr lang="ru-RU" sz="2400" spc="-35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lang="ru-RU" sz="2400" spc="-35" dirty="0" err="1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Портфолист</a:t>
            </a: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spc="-35" dirty="0" err="1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КалмГУ</a:t>
            </a: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– готовый специалист для конкурентного рынка труда, обладающей всеми актуальными </a:t>
            </a:r>
            <a:r>
              <a:rPr lang="en-US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soft </a:t>
            </a: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 </a:t>
            </a:r>
            <a:r>
              <a:rPr lang="en-US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hard skills</a:t>
            </a: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endParaRPr lang="ru-RU" sz="2400" spc="-35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lang="ru-RU" sz="2400" spc="-35" dirty="0" err="1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Портфолио</a:t>
            </a: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включает в себя все важные аспекты деятельности студента: </a:t>
            </a:r>
          </a:p>
          <a:p>
            <a:pPr marL="12700">
              <a:lnSpc>
                <a:spcPct val="100000"/>
              </a:lnSpc>
              <a:spcBef>
                <a:spcPts val="965"/>
              </a:spcBef>
              <a:buFont typeface="Arial" pitchFamily="34" charset="0"/>
              <a:buChar char="•"/>
            </a:pP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Успеваемость</a:t>
            </a:r>
          </a:p>
          <a:p>
            <a:pPr marL="12700">
              <a:lnSpc>
                <a:spcPct val="100000"/>
              </a:lnSpc>
              <a:spcBef>
                <a:spcPts val="965"/>
              </a:spcBef>
              <a:buFont typeface="Arial" pitchFamily="34" charset="0"/>
              <a:buChar char="•"/>
            </a:pP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Участие в предметных </a:t>
            </a:r>
            <a:r>
              <a:rPr lang="ru-RU" sz="2400" spc="-35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олимпиадах и конкурсах</a:t>
            </a:r>
            <a:endParaRPr lang="ru-RU" sz="2400" spc="-35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  <a:buFont typeface="Arial" pitchFamily="34" charset="0"/>
              <a:buChar char="•"/>
            </a:pP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Освоение дополнительных образовательных программ</a:t>
            </a:r>
          </a:p>
          <a:p>
            <a:pPr marL="12700">
              <a:lnSpc>
                <a:spcPct val="100000"/>
              </a:lnSpc>
              <a:spcBef>
                <a:spcPts val="965"/>
              </a:spcBef>
              <a:buFont typeface="Arial" pitchFamily="34" charset="0"/>
              <a:buChar char="•"/>
            </a:pP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Научно-исследовательская и проектная деятельность</a:t>
            </a:r>
          </a:p>
          <a:p>
            <a:pPr marL="12700">
              <a:lnSpc>
                <a:spcPct val="100000"/>
              </a:lnSpc>
              <a:spcBef>
                <a:spcPts val="965"/>
              </a:spcBef>
              <a:buFont typeface="Arial" pitchFamily="34" charset="0"/>
              <a:buChar char="•"/>
            </a:pPr>
            <a:r>
              <a:rPr lang="ru-RU" sz="2400" spc="-35" dirty="0" err="1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Внеучебная</a:t>
            </a: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spc="-35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деятельность, </a:t>
            </a:r>
            <a:r>
              <a:rPr lang="ru-RU" sz="2400" spc="-35" dirty="0" err="1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волонтерство</a:t>
            </a:r>
            <a:endParaRPr lang="ru-RU" sz="2400" spc="-35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endParaRPr lang="ru-RU" sz="2400" spc="-35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 работодателей и кадровых </a:t>
            </a:r>
            <a:r>
              <a:rPr lang="ru-RU" sz="2400" spc="-35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партнёров КалмГУ, </a:t>
            </a: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благодаря </a:t>
            </a:r>
            <a:r>
              <a:rPr lang="ru-RU" sz="2400" spc="-35" dirty="0" smtClean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конкурсу, </a:t>
            </a:r>
            <a:r>
              <a:rPr lang="ru-RU" sz="2400" spc="-35" dirty="0">
                <a:solidFill>
                  <a:schemeClr val="bg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появляется возможность пригласить к себе на работу лучшие молодые кадры региона   </a:t>
            </a: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endParaRPr lang="ru-RU" sz="2400" spc="-35" dirty="0">
              <a:solidFill>
                <a:schemeClr val="bg1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Рисунок 6" descr="18SjYC2PrZY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9400" y="0"/>
            <a:ext cx="7848600" cy="5257800"/>
          </a:xfrm>
          <a:prstGeom prst="rect">
            <a:avLst/>
          </a:prstGeom>
        </p:spPr>
      </p:pic>
      <p:pic>
        <p:nvPicPr>
          <p:cNvPr id="9" name="Рисунок 8" descr="BirK4nZnjF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9400" y="4686300"/>
            <a:ext cx="78486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530</Words>
  <Application>Microsoft Office PowerPoint</Application>
  <PresentationFormat>Произвольный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Калмыцкий государственный университет им. Б. Б. Городовикова – единственный в регионе классический  вуз, где реализуется учебные  программы, наиболее востребованные в республике.  В  университете представлено более 25 укрупненных направлений подготовки. Большинство студентов обучаются по следующим направлениям:</vt:lpstr>
      <vt:lpstr>Слайд 3</vt:lpstr>
      <vt:lpstr>Что делает Центр карьеры КалмГУ для  продвижения бренда работодателя ?</vt:lpstr>
      <vt:lpstr>Для наших партнёров мы предлагаем:</vt:lpstr>
      <vt:lpstr>Маркет педагогических  профессий - это:</vt:lpstr>
      <vt:lpstr>Наши мероприятия в фото</vt:lpstr>
      <vt:lpstr>Наши мероприятия в фото</vt:lpstr>
      <vt:lpstr>Конкурс «Лучшее портфолио выпускника КалмГУ»</vt:lpstr>
      <vt:lpstr>Подробнее о карьерных мероприятиях КалмГУ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карьеры КалмГУ</dc:title>
  <dc:creator>Виктория Карвенова</dc:creator>
  <cp:lastModifiedBy>a.konushev</cp:lastModifiedBy>
  <cp:revision>65</cp:revision>
  <dcterms:created xsi:type="dcterms:W3CDTF">2024-10-18T11:05:08Z</dcterms:created>
  <dcterms:modified xsi:type="dcterms:W3CDTF">2025-10-02T09:54:10Z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2024-10-18T00:00:00Z</vt:filetime>
  </property>
</Properties>
</file>